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90" r:id="rId4"/>
    <p:sldId id="275" r:id="rId5"/>
    <p:sldId id="294" r:id="rId6"/>
    <p:sldId id="291" r:id="rId7"/>
    <p:sldId id="274" r:id="rId8"/>
    <p:sldId id="292" r:id="rId9"/>
    <p:sldId id="283" r:id="rId10"/>
    <p:sldId id="273" r:id="rId11"/>
    <p:sldId id="259" r:id="rId12"/>
    <p:sldId id="284" r:id="rId13"/>
    <p:sldId id="260" r:id="rId14"/>
    <p:sldId id="285" r:id="rId15"/>
    <p:sldId id="282" r:id="rId16"/>
    <p:sldId id="261" r:id="rId17"/>
    <p:sldId id="286" r:id="rId18"/>
    <p:sldId id="264" r:id="rId19"/>
    <p:sldId id="269" r:id="rId20"/>
    <p:sldId id="270" r:id="rId21"/>
    <p:sldId id="296" r:id="rId22"/>
    <p:sldId id="293" r:id="rId23"/>
    <p:sldId id="272" r:id="rId24"/>
    <p:sldId id="271" r:id="rId25"/>
    <p:sldId id="278" r:id="rId26"/>
    <p:sldId id="288" r:id="rId27"/>
    <p:sldId id="279" r:id="rId28"/>
    <p:sldId id="280" r:id="rId2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9999FF"/>
    <a:srgbClr val="FF99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7" autoAdjust="0"/>
    <p:restoredTop sz="69494" autoAdjust="0"/>
  </p:normalViewPr>
  <p:slideViewPr>
    <p:cSldViewPr>
      <p:cViewPr varScale="1">
        <p:scale>
          <a:sx n="78" d="100"/>
          <a:sy n="78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D76BA34-5D92-430B-AA90-C9C1E78D1E3B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9F84855-91D0-4C47-8D24-93AF2BEDE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each parallel sentence, …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final</a:t>
            </a:r>
            <a:r>
              <a:rPr kumimoji="1" lang="en-US" altLang="ja-JP" baseline="0" dirty="0" smtClean="0"/>
              <a:t> procedure is possible phrase generation. In the final state of the hill-climbing, we focus on the NULL-aligned words. They are merged into their parent or child non-NULL-aligned node. So in this case, the word “is” is merged into </a:t>
            </a:r>
            <a:r>
              <a:rPr kumimoji="1" lang="en-US" altLang="ja-JP" baseline="0" dirty="0" err="1" smtClean="0"/>
              <a:t>photogate</a:t>
            </a:r>
            <a:r>
              <a:rPr kumimoji="1" lang="en-US" altLang="ja-JP" baseline="0" dirty="0" smtClean="0"/>
              <a:t> and used. This is similar to the phrase generation in SMT system Moses. The difference is we are considering trees. So we can generate a phrase which is not contiguous in word sequence like this. And we doesn’t create a phrase like this, because it is not contiguous in tree even if it is contiguous in word sequence.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501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989C88-51BB-4B5D-82FE-EDA256578E71}" type="slidenum">
              <a:rPr lang="ja-JP" altLang="en-US" smtClean="0">
                <a:ea typeface="ＭＳ Ｐゴシック" charset="-128"/>
              </a:rPr>
              <a:pPr/>
              <a:t>2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84855-91D0-4C47-8D24-93AF2BEDECF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4D282D-FA6C-40B6-B9EC-954DF5FE68FD}" type="datetimeFigureOut">
              <a:rPr kumimoji="1" lang="ja-JP" altLang="en-US" smtClean="0"/>
              <a:pPr/>
              <a:t>2009/6/6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2CBE54-F839-4CA9-8C09-C6CF62E14D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3786190"/>
            <a:ext cx="7572428" cy="9906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Statistical Phrase Alignment Model</a:t>
            </a:r>
            <a:r>
              <a:rPr lang="ja-JP" altLang="en-US" dirty="0" smtClean="0"/>
              <a:t>　</a:t>
            </a:r>
            <a:r>
              <a:rPr lang="en-US" altLang="ja-JP" dirty="0" smtClean="0"/>
              <a:t>Using Dependency Relation Probability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9200" y="5000636"/>
            <a:ext cx="6858000" cy="78581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Toshiaki </a:t>
            </a:r>
            <a:r>
              <a:rPr kumimoji="1" lang="en-US" altLang="ja-JP" dirty="0" err="1" smtClean="0"/>
              <a:t>Nakazawa</a:t>
            </a:r>
            <a:r>
              <a:rPr lang="en-US" altLang="ja-JP" dirty="0" smtClean="0"/>
              <a:t>  and 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Sadao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Kurohashi</a:t>
            </a:r>
            <a:endParaRPr kumimoji="1" lang="en-US" altLang="ja-JP" dirty="0" smtClean="0"/>
          </a:p>
          <a:p>
            <a:r>
              <a:rPr kumimoji="1" lang="en-US" altLang="ja-JP" dirty="0" smtClean="0"/>
              <a:t>Kyoto University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Dependency Analysis of Sentences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1868" y="1719852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/>
              <a:t>受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71802" y="2180230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光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43174" y="2640608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素子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66920" y="3100986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90667" y="3561364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 smtClean="0"/>
              <a:t>は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43174" y="4021742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フォト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66920" y="4482120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ゲート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90667" y="4942498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を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14414" y="5402876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用いた</a:t>
            </a:r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rot="5400000" flipH="1" flipV="1">
            <a:off x="534959" y="4541653"/>
            <a:ext cx="1643868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0800000">
            <a:off x="1358878" y="5077438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1785918" y="4648810"/>
            <a:ext cx="286546" cy="286546"/>
            <a:chOff x="4283866" y="4857760"/>
            <a:chExt cx="286546" cy="286546"/>
          </a:xfrm>
        </p:grpSpPr>
        <p:cxnSp>
          <p:nvCxnSpPr>
            <p:cNvPr id="24" name="直線コネクタ 23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直線コネクタ 25"/>
          <p:cNvCxnSpPr/>
          <p:nvPr/>
        </p:nvCxnSpPr>
        <p:spPr>
          <a:xfrm rot="10800000">
            <a:off x="1357290" y="3720116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2285984" y="4148744"/>
            <a:ext cx="286546" cy="286546"/>
            <a:chOff x="4283866" y="4857760"/>
            <a:chExt cx="286546" cy="286546"/>
          </a:xfrm>
        </p:grpSpPr>
        <p:cxnSp>
          <p:nvCxnSpPr>
            <p:cNvPr id="28" name="直線コネクタ 27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/>
          <p:cNvGrpSpPr/>
          <p:nvPr/>
        </p:nvGrpSpPr>
        <p:grpSpPr>
          <a:xfrm>
            <a:off x="1785918" y="3220050"/>
            <a:ext cx="286546" cy="286546"/>
            <a:chOff x="4283866" y="4857760"/>
            <a:chExt cx="286546" cy="286546"/>
          </a:xfrm>
        </p:grpSpPr>
        <p:cxnSp>
          <p:nvCxnSpPr>
            <p:cNvPr id="31" name="直線コネクタ 30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2285984" y="2791422"/>
            <a:ext cx="286546" cy="286546"/>
            <a:chOff x="4283866" y="4857760"/>
            <a:chExt cx="286546" cy="286546"/>
          </a:xfrm>
        </p:grpSpPr>
        <p:cxnSp>
          <p:nvCxnSpPr>
            <p:cNvPr id="34" name="直線コネクタ 33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2714612" y="2362000"/>
            <a:ext cx="286546" cy="286546"/>
            <a:chOff x="4283866" y="4857760"/>
            <a:chExt cx="286546" cy="286546"/>
          </a:xfrm>
        </p:grpSpPr>
        <p:cxnSp>
          <p:nvCxnSpPr>
            <p:cNvPr id="37" name="直線コネクタ 36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3143240" y="1862728"/>
            <a:ext cx="286546" cy="286546"/>
            <a:chOff x="4283866" y="4857760"/>
            <a:chExt cx="286546" cy="286546"/>
          </a:xfrm>
        </p:grpSpPr>
        <p:cxnSp>
          <p:nvCxnSpPr>
            <p:cNvPr id="40" name="直線コネクタ 39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6000760" y="2220735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72132" y="2681113"/>
            <a:ext cx="15716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err="1" smtClean="0"/>
              <a:t>photogate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43504" y="3141491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is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572132" y="3601869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dirty="0" smtClean="0"/>
              <a:t>used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000760" y="4062247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58016" y="4522625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the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29388" y="4983003"/>
            <a:ext cx="17621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err="1" smtClean="0"/>
              <a:t>photodetector</a:t>
            </a:r>
            <a:endParaRPr kumimoji="1" lang="ja-JP" altLang="en-US" dirty="0"/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5073269" y="3649086"/>
            <a:ext cx="284141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0800000" flipV="1">
            <a:off x="5217324" y="3791577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グループ化 50"/>
          <p:cNvGrpSpPr/>
          <p:nvPr/>
        </p:nvGrpSpPr>
        <p:grpSpPr>
          <a:xfrm>
            <a:off x="5214942" y="2792239"/>
            <a:ext cx="286546" cy="286546"/>
            <a:chOff x="4283866" y="4857760"/>
            <a:chExt cx="286546" cy="286546"/>
          </a:xfrm>
        </p:grpSpPr>
        <p:cxnSp>
          <p:nvCxnSpPr>
            <p:cNvPr id="52" name="直線コネクタ 51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/>
          <p:cNvGrpSpPr/>
          <p:nvPr/>
        </p:nvGrpSpPr>
        <p:grpSpPr>
          <a:xfrm>
            <a:off x="5643570" y="2363611"/>
            <a:ext cx="286546" cy="286546"/>
            <a:chOff x="4283866" y="4857760"/>
            <a:chExt cx="286546" cy="286546"/>
          </a:xfrm>
        </p:grpSpPr>
        <p:cxnSp>
          <p:nvCxnSpPr>
            <p:cNvPr id="55" name="直線コネクタ 54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/>
        </p:nvGrpSpPr>
        <p:grpSpPr>
          <a:xfrm flipV="1">
            <a:off x="5642776" y="3934453"/>
            <a:ext cx="286546" cy="286546"/>
            <a:chOff x="4283866" y="4857760"/>
            <a:chExt cx="286546" cy="286546"/>
          </a:xfrm>
        </p:grpSpPr>
        <p:cxnSp>
          <p:nvCxnSpPr>
            <p:cNvPr id="58" name="直線コネクタ 57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線コネクタ 59"/>
          <p:cNvCxnSpPr/>
          <p:nvPr/>
        </p:nvCxnSpPr>
        <p:spPr>
          <a:xfrm rot="5400000">
            <a:off x="5679289" y="4756784"/>
            <a:ext cx="7858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rot="10800000" flipV="1">
            <a:off x="6074580" y="5148105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グループ化 61"/>
          <p:cNvGrpSpPr/>
          <p:nvPr/>
        </p:nvGrpSpPr>
        <p:grpSpPr>
          <a:xfrm>
            <a:off x="6500826" y="4721065"/>
            <a:ext cx="286546" cy="286546"/>
            <a:chOff x="4283866" y="4857760"/>
            <a:chExt cx="286546" cy="286546"/>
          </a:xfrm>
        </p:grpSpPr>
        <p:cxnSp>
          <p:nvCxnSpPr>
            <p:cNvPr id="63" name="直線コネクタ 62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3428992" y="2005604"/>
            <a:ext cx="59073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(accept)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00364" y="2434232"/>
            <a:ext cx="43114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(light)</a:t>
            </a:r>
            <a:endParaRPr kumimoji="1" lang="ja-JP" altLang="en-US" sz="1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89906" y="2892508"/>
            <a:ext cx="58099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(device)</a:t>
            </a:r>
            <a:endParaRPr kumimoji="1" lang="ja-JP" altLang="en-US" sz="14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632247" y="4291620"/>
            <a:ext cx="5464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(photo)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277106" y="4720248"/>
            <a:ext cx="42518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(gate)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327459" y="5648942"/>
            <a:ext cx="4584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(used)</a:t>
            </a:r>
            <a:endParaRPr kumimoji="1" lang="ja-JP" altLang="en-US" sz="1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179034" y="3362926"/>
            <a:ext cx="24365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i="1" dirty="0" err="1" smtClean="0"/>
              <a:t>ni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678968" y="3818188"/>
            <a:ext cx="2949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i="1" dirty="0" smtClean="0"/>
              <a:t>ha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643042" y="5220314"/>
            <a:ext cx="32861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i="1" dirty="0" err="1" smtClean="0"/>
              <a:t>wo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3888" y="6386476"/>
            <a:ext cx="390523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受光素子にはフォトゲートを用いた</a:t>
            </a:r>
            <a:endParaRPr kumimoji="1" lang="ja-JP" altLang="en-US" sz="2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29190" y="6072206"/>
            <a:ext cx="364333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 </a:t>
            </a:r>
            <a:r>
              <a:rPr kumimoji="1" lang="en-US" altLang="ja-JP" sz="2000" dirty="0" err="1" smtClean="0"/>
              <a:t>photogate</a:t>
            </a:r>
            <a:r>
              <a:rPr kumimoji="1" lang="en-US" altLang="ja-JP" sz="2000" dirty="0" smtClean="0"/>
              <a:t> is used for the </a:t>
            </a:r>
            <a:r>
              <a:rPr kumimoji="1" lang="en-US" altLang="ja-JP" sz="2000" dirty="0" err="1" smtClean="0"/>
              <a:t>photodetector</a:t>
            </a:r>
            <a:endParaRPr kumimoji="1" lang="ja-JP" altLang="en-US" sz="20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97888" y="1285860"/>
            <a:ext cx="250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Source (Japanese)</a:t>
            </a:r>
            <a:endParaRPr kumimoji="1" lang="ja-JP" altLang="en-US" sz="20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539292" y="1285860"/>
            <a:ext cx="2175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Target (English)</a:t>
            </a:r>
            <a:endParaRPr kumimoji="1" lang="ja-JP" altLang="en-US" sz="2000" dirty="0"/>
          </a:p>
        </p:txBody>
      </p:sp>
      <p:cxnSp>
        <p:nvCxnSpPr>
          <p:cNvPr id="84" name="直線矢印コネクタ 83"/>
          <p:cNvCxnSpPr/>
          <p:nvPr/>
        </p:nvCxnSpPr>
        <p:spPr>
          <a:xfrm rot="5400000">
            <a:off x="2857500" y="3786178"/>
            <a:ext cx="343058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>
            <a:spLocks noChangeArrowheads="1"/>
          </p:cNvSpPr>
          <p:nvPr/>
        </p:nvSpPr>
        <p:spPr bwMode="auto">
          <a:xfrm>
            <a:off x="3929058" y="4010031"/>
            <a:ext cx="1149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/>
              <a:t>Word order</a:t>
            </a:r>
            <a:endParaRPr lang="ja-JP" altLang="en-US" dirty="0"/>
          </a:p>
        </p:txBody>
      </p:sp>
      <p:cxnSp>
        <p:nvCxnSpPr>
          <p:cNvPr id="87" name="直線矢印コネクタ 86"/>
          <p:cNvCxnSpPr/>
          <p:nvPr/>
        </p:nvCxnSpPr>
        <p:spPr>
          <a:xfrm rot="10800000">
            <a:off x="5143504" y="5572140"/>
            <a:ext cx="2928958" cy="95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rot="10800000">
            <a:off x="1214416" y="6000768"/>
            <a:ext cx="27860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>
            <a:spLocks noChangeArrowheads="1"/>
          </p:cNvSpPr>
          <p:nvPr/>
        </p:nvSpPr>
        <p:spPr bwMode="auto">
          <a:xfrm>
            <a:off x="2071711" y="6080145"/>
            <a:ext cx="11287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/>
              <a:t>Head node</a:t>
            </a:r>
            <a:endParaRPr lang="ja-JP" altLang="en-US"/>
          </a:p>
        </p:txBody>
      </p:sp>
      <p:sp>
        <p:nvSpPr>
          <p:cNvPr id="90" name="テキスト ボックス 89"/>
          <p:cNvSpPr txBox="1">
            <a:spLocks noChangeArrowheads="1"/>
          </p:cNvSpPr>
          <p:nvPr/>
        </p:nvSpPr>
        <p:spPr bwMode="auto">
          <a:xfrm>
            <a:off x="6143636" y="5651517"/>
            <a:ext cx="11287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/>
              <a:t>Head node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Overview of the Proposed Model</a:t>
            </a:r>
            <a:br>
              <a:rPr kumimoji="1" lang="en-US" altLang="ja-JP" dirty="0" smtClean="0"/>
            </a:br>
            <a:r>
              <a:rPr lang="en-US" altLang="ja-JP" dirty="0" smtClean="0"/>
              <a:t>(in comparison to the IBM models)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IBM models find the best alignment   by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Proposed model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6607776" y="1214422"/>
          <a:ext cx="285752" cy="428628"/>
        </p:xfrm>
        <a:graphic>
          <a:graphicData uri="http://schemas.openxmlformats.org/presentationml/2006/ole">
            <p:oleObj spid="_x0000_s1026" name="数式" r:id="rId4" imgW="126720" imgH="1904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00166" y="1714498"/>
          <a:ext cx="4286250" cy="1428750"/>
        </p:xfrm>
        <a:graphic>
          <a:graphicData uri="http://schemas.openxmlformats.org/presentationml/2006/ole">
            <p:oleObj spid="_x0000_s1027" name="数式" r:id="rId5" imgW="1828800" imgH="609480" progId="Equation.3">
              <p:embed/>
            </p:oleObj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3000364" y="3143248"/>
            <a:ext cx="1571636" cy="714375"/>
          </a:xfrm>
          <a:prstGeom prst="wedgeRoundRectCallout">
            <a:avLst>
              <a:gd name="adj1" fmla="val 12717"/>
              <a:gd name="adj2" fmla="val -8145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Word translation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786314" y="3143248"/>
            <a:ext cx="1785950" cy="714375"/>
          </a:xfrm>
          <a:prstGeom prst="wedgeRoundRectCallout">
            <a:avLst>
              <a:gd name="adj1" fmla="val -16778"/>
              <a:gd name="adj2" fmla="val -8469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Word reordering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678612" y="1819440"/>
          <a:ext cx="250841" cy="362327"/>
        </p:xfrm>
        <a:graphic>
          <a:graphicData uri="http://schemas.openxmlformats.org/presentationml/2006/ole">
            <p:oleObj spid="_x0000_s1029" name="数式" r:id="rId6" imgW="114120" imgH="164880" progId="Equation.3">
              <p:embed/>
            </p:oleObj>
          </a:graphicData>
        </a:graphic>
      </p:graphicFrame>
      <p:sp>
        <p:nvSpPr>
          <p:cNvPr id="15" name="テキスト ボックス 6"/>
          <p:cNvSpPr txBox="1">
            <a:spLocks noChangeArrowheads="1"/>
          </p:cNvSpPr>
          <p:nvPr/>
        </p:nvSpPr>
        <p:spPr bwMode="auto">
          <a:xfrm>
            <a:off x="6929452" y="1890702"/>
            <a:ext cx="1820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/>
              <a:t>: source sentence</a:t>
            </a:r>
            <a:endParaRPr lang="ja-JP" altLang="en-US"/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6667077" y="2224602"/>
          <a:ext cx="262377" cy="320684"/>
        </p:xfrm>
        <a:graphic>
          <a:graphicData uri="http://schemas.openxmlformats.org/presentationml/2006/ole">
            <p:oleObj spid="_x0000_s1030" name="数式" r:id="rId7" imgW="114120" imgH="139680" progId="Equation.3">
              <p:embed/>
            </p:oleObj>
          </a:graphicData>
        </a:graphic>
      </p:graphicFrame>
      <p:sp>
        <p:nvSpPr>
          <p:cNvPr id="17" name="テキスト ボックス 8"/>
          <p:cNvSpPr txBox="1">
            <a:spLocks noChangeArrowheads="1"/>
          </p:cNvSpPr>
          <p:nvPr/>
        </p:nvSpPr>
        <p:spPr bwMode="auto">
          <a:xfrm>
            <a:off x="6929452" y="2247889"/>
            <a:ext cx="1717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/>
              <a:t>: target sentence</a:t>
            </a:r>
            <a:endParaRPr lang="ja-JP" altLang="en-US"/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657466" y="2581793"/>
          <a:ext cx="264115" cy="290526"/>
        </p:xfrm>
        <a:graphic>
          <a:graphicData uri="http://schemas.openxmlformats.org/presentationml/2006/ole">
            <p:oleObj spid="_x0000_s1031" name="数式" r:id="rId8" imgW="126720" imgH="139680" progId="Equation.3">
              <p:embed/>
            </p:oleObj>
          </a:graphicData>
        </a:graphic>
      </p:graphicFrame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929452" y="2605077"/>
            <a:ext cx="1128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/>
              <a:t>: alignment</a:t>
            </a:r>
            <a:endParaRPr lang="ja-JP" altLang="en-US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24550" y="4592945"/>
          <a:ext cx="4286250" cy="1428750"/>
        </p:xfrm>
        <a:graphic>
          <a:graphicData uri="http://schemas.openxmlformats.org/presentationml/2006/ole">
            <p:oleObj spid="_x0000_s1032" name="数式" r:id="rId9" imgW="1828800" imgH="609480" progId="Equation.3">
              <p:embed/>
            </p:oleObj>
          </a:graphicData>
        </a:graphic>
      </p:graphicFrame>
      <p:sp>
        <p:nvSpPr>
          <p:cNvPr id="20" name="角丸四角形吹き出し 19"/>
          <p:cNvSpPr/>
          <p:nvPr/>
        </p:nvSpPr>
        <p:spPr>
          <a:xfrm>
            <a:off x="3000364" y="6033897"/>
            <a:ext cx="1571636" cy="714375"/>
          </a:xfrm>
          <a:prstGeom prst="wedgeRoundRectCallout">
            <a:avLst>
              <a:gd name="adj1" fmla="val 12717"/>
              <a:gd name="adj2" fmla="val -8145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Phrase translation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4786314" y="6033897"/>
            <a:ext cx="1785950" cy="714375"/>
          </a:xfrm>
          <a:prstGeom prst="wedgeRoundRectCallout">
            <a:avLst>
              <a:gd name="adj1" fmla="val -16778"/>
              <a:gd name="adj2" fmla="val -8469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Dependency Relation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536742" y="4596397"/>
            <a:ext cx="7480331" cy="2155327"/>
            <a:chOff x="1520825" y="4596392"/>
            <a:chExt cx="7480331" cy="2155327"/>
          </a:xfrm>
        </p:grpSpPr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1520825" y="4596392"/>
            <a:ext cx="6935788" cy="1428750"/>
          </p:xfrm>
          <a:graphic>
            <a:graphicData uri="http://schemas.openxmlformats.org/presentationml/2006/ole">
              <p:oleObj spid="_x0000_s1028" name="数式" r:id="rId10" imgW="2958840" imgH="609480" progId="Equation.3">
                <p:embed/>
              </p:oleObj>
            </a:graphicData>
          </a:graphic>
        </p:graphicFrame>
        <p:sp>
          <p:nvSpPr>
            <p:cNvPr id="23" name="角丸四角形吹き出し 22"/>
            <p:cNvSpPr/>
            <p:nvPr/>
          </p:nvSpPr>
          <p:spPr>
            <a:xfrm>
              <a:off x="2071670" y="6037344"/>
              <a:ext cx="1571636" cy="714375"/>
            </a:xfrm>
            <a:prstGeom prst="wedgeRoundRectCallout">
              <a:avLst>
                <a:gd name="adj1" fmla="val 56353"/>
                <a:gd name="adj2" fmla="val -83234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000" dirty="0" smtClean="0">
                  <a:solidFill>
                    <a:schemeClr val="tx1"/>
                  </a:solidFill>
                </a:rPr>
                <a:t>Phrase translation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吹き出し 23"/>
            <p:cNvSpPr/>
            <p:nvPr/>
          </p:nvSpPr>
          <p:spPr>
            <a:xfrm>
              <a:off x="5572132" y="6037344"/>
              <a:ext cx="1571636" cy="714375"/>
            </a:xfrm>
            <a:prstGeom prst="wedgeRoundRectCallout">
              <a:avLst>
                <a:gd name="adj1" fmla="val 12717"/>
                <a:gd name="adj2" fmla="val -81456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000" dirty="0" smtClean="0">
                  <a:solidFill>
                    <a:schemeClr val="tx1"/>
                  </a:solidFill>
                </a:rPr>
                <a:t>Phrase translation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吹き出し 24"/>
            <p:cNvSpPr/>
            <p:nvPr/>
          </p:nvSpPr>
          <p:spPr>
            <a:xfrm>
              <a:off x="3714744" y="6037344"/>
              <a:ext cx="1785950" cy="714375"/>
            </a:xfrm>
            <a:prstGeom prst="wedgeRoundRectCallout">
              <a:avLst>
                <a:gd name="adj1" fmla="val 42955"/>
                <a:gd name="adj2" fmla="val -81137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000" dirty="0" smtClean="0">
                  <a:solidFill>
                    <a:schemeClr val="tx1"/>
                  </a:solidFill>
                </a:rPr>
                <a:t>Dependency Relation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角丸四角形吹き出し 25"/>
            <p:cNvSpPr/>
            <p:nvPr/>
          </p:nvSpPr>
          <p:spPr>
            <a:xfrm>
              <a:off x="7215206" y="6037344"/>
              <a:ext cx="1785950" cy="714375"/>
            </a:xfrm>
            <a:prstGeom prst="wedgeRoundRectCallout">
              <a:avLst>
                <a:gd name="adj1" fmla="val -16778"/>
                <a:gd name="adj2" fmla="val -84693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000" dirty="0" smtClean="0">
                  <a:solidFill>
                    <a:schemeClr val="tx1"/>
                  </a:solidFill>
                </a:rPr>
                <a:t>Dependency Relation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033" name="Object 4"/>
          <p:cNvGraphicFramePr>
            <a:graphicFrameLocks noChangeAspect="1"/>
          </p:cNvGraphicFramePr>
          <p:nvPr/>
        </p:nvGraphicFramePr>
        <p:xfrm>
          <a:off x="6643702" y="2913062"/>
          <a:ext cx="1309688" cy="444500"/>
        </p:xfrm>
        <a:graphic>
          <a:graphicData uri="http://schemas.openxmlformats.org/presentationml/2006/ole">
            <p:oleObj spid="_x0000_s1033" name="数式" r:id="rId11" imgW="596880" imgH="203040" progId="Equation.3">
              <p:embed/>
            </p:oleObj>
          </a:graphicData>
        </a:graphic>
      </p:graphicFrame>
      <p:graphicFrame>
        <p:nvGraphicFramePr>
          <p:cNvPr id="1034" name="Object 4"/>
          <p:cNvGraphicFramePr>
            <a:graphicFrameLocks noChangeAspect="1"/>
          </p:cNvGraphicFramePr>
          <p:nvPr/>
        </p:nvGraphicFramePr>
        <p:xfrm>
          <a:off x="6643702" y="3556004"/>
          <a:ext cx="1030287" cy="444500"/>
        </p:xfrm>
        <a:graphic>
          <a:graphicData uri="http://schemas.openxmlformats.org/presentationml/2006/ole">
            <p:oleObj spid="_x0000_s1034" name="数式" r:id="rId12" imgW="469800" imgH="203040" progId="Equation.3">
              <p:embed/>
            </p:oleObj>
          </a:graphicData>
        </a:graphic>
      </p:graphicFrame>
      <p:sp>
        <p:nvSpPr>
          <p:cNvPr id="30" name="テキスト ボックス 12"/>
          <p:cNvSpPr txBox="1">
            <a:spLocks noChangeArrowheads="1"/>
          </p:cNvSpPr>
          <p:nvPr/>
        </p:nvSpPr>
        <p:spPr bwMode="auto">
          <a:xfrm>
            <a:off x="7117111" y="2900171"/>
            <a:ext cx="1431033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           : </a:t>
            </a:r>
          </a:p>
          <a:p>
            <a:r>
              <a:rPr lang="en-US" altLang="ja-JP" dirty="0" smtClean="0"/>
              <a:t>Lexical prob.</a:t>
            </a:r>
            <a:endParaRPr lang="ja-JP" altLang="en-US" dirty="0"/>
          </a:p>
        </p:txBody>
      </p:sp>
      <p:sp>
        <p:nvSpPr>
          <p:cNvPr id="31" name="テキスト ボックス 12"/>
          <p:cNvSpPr txBox="1">
            <a:spLocks noChangeArrowheads="1"/>
          </p:cNvSpPr>
          <p:nvPr/>
        </p:nvSpPr>
        <p:spPr bwMode="auto">
          <a:xfrm>
            <a:off x="7091183" y="3571876"/>
            <a:ext cx="1814151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        : </a:t>
            </a:r>
          </a:p>
          <a:p>
            <a:r>
              <a:rPr lang="en-US" altLang="ja-JP" dirty="0" smtClean="0"/>
              <a:t>Alignment prob.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2873873"/>
            <a:ext cx="8643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 smtClean="0"/>
              <a:t>Phrase Translation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Phrase Translation Probability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5429264"/>
            <a:ext cx="8229600" cy="100013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Note that the sentences are </a:t>
            </a:r>
            <a:r>
              <a:rPr kumimoji="1" lang="en-US" altLang="ja-JP" i="1" dirty="0" smtClean="0">
                <a:solidFill>
                  <a:srgbClr val="FF0000"/>
                </a:solidFill>
              </a:rPr>
              <a:t>not</a:t>
            </a:r>
            <a:r>
              <a:rPr kumimoji="1" lang="en-US" altLang="ja-JP" dirty="0" smtClean="0"/>
              <a:t> previously segmented into phrases</a:t>
            </a:r>
            <a:endParaRPr kumimoji="1" lang="ja-JP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142976" y="1142984"/>
          <a:ext cx="4661974" cy="1143008"/>
        </p:xfrm>
        <a:graphic>
          <a:graphicData uri="http://schemas.openxmlformats.org/presentationml/2006/ole">
            <p:oleObj spid="_x0000_s2050" name="数式" r:id="rId4" imgW="1866600" imgH="457200" progId="Equation.3">
              <p:embed/>
            </p:oleObj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5884442" y="1322632"/>
          <a:ext cx="3045276" cy="891922"/>
        </p:xfrm>
        <a:graphic>
          <a:graphicData uri="http://schemas.openxmlformats.org/presentationml/2006/ole">
            <p:oleObj spid="_x0000_s2051" name="数式" r:id="rId5" imgW="1562040" imgH="457200" progId="Equation.3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00760" y="1188509"/>
            <a:ext cx="1183016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 smtClean="0"/>
              <a:t>IBM Model</a:t>
            </a:r>
            <a:endParaRPr kumimoji="1" lang="ja-JP" alt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230337" y="5214958"/>
          <a:ext cx="6913563" cy="1143000"/>
        </p:xfrm>
        <a:graphic>
          <a:graphicData uri="http://schemas.openxmlformats.org/presentationml/2006/ole">
            <p:oleObj spid="_x0000_s2052" name="数式" r:id="rId6" imgW="2768400" imgH="457200" progId="Equation.3">
              <p:embed/>
            </p:oleObj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341292" y="2214554"/>
            <a:ext cx="3935316" cy="3012538"/>
            <a:chOff x="341292" y="2214554"/>
            <a:chExt cx="3935316" cy="3012538"/>
          </a:xfrm>
        </p:grpSpPr>
        <p:sp>
          <p:nvSpPr>
            <p:cNvPr id="7" name="円/楕円 6"/>
            <p:cNvSpPr/>
            <p:nvPr/>
          </p:nvSpPr>
          <p:spPr>
            <a:xfrm>
              <a:off x="2639576" y="3964785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4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3139642" y="3464719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3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図形 8"/>
            <p:cNvCxnSpPr>
              <a:stCxn id="7" idx="0"/>
              <a:endCxn id="8" idx="2"/>
            </p:cNvCxnSpPr>
            <p:nvPr/>
          </p:nvCxnSpPr>
          <p:spPr>
            <a:xfrm rot="5400000" flipH="1" flipV="1">
              <a:off x="2818171" y="3643315"/>
              <a:ext cx="321471" cy="321471"/>
            </a:xfrm>
            <a:prstGeom prst="bentConnector2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図形 9"/>
            <p:cNvCxnSpPr/>
            <p:nvPr/>
          </p:nvCxnSpPr>
          <p:spPr>
            <a:xfrm rot="5400000" flipH="1" flipV="1">
              <a:off x="2318105" y="4143380"/>
              <a:ext cx="321471" cy="321471"/>
            </a:xfrm>
            <a:prstGeom prst="bentConnector2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図形 10"/>
            <p:cNvCxnSpPr/>
            <p:nvPr/>
          </p:nvCxnSpPr>
          <p:spPr>
            <a:xfrm rot="5400000" flipH="1" flipV="1">
              <a:off x="3318237" y="3143248"/>
              <a:ext cx="321471" cy="321471"/>
            </a:xfrm>
            <a:prstGeom prst="bentConnector2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フリーフォーム 14"/>
            <p:cNvSpPr/>
            <p:nvPr/>
          </p:nvSpPr>
          <p:spPr>
            <a:xfrm>
              <a:off x="2925328" y="2857496"/>
              <a:ext cx="1351280" cy="1124373"/>
            </a:xfrm>
            <a:custGeom>
              <a:avLst/>
              <a:gdLst>
                <a:gd name="connsiteX0" fmla="*/ 403013 w 1351280"/>
                <a:gd name="connsiteY0" fmla="*/ 1124373 h 1124373"/>
                <a:gd name="connsiteX1" fmla="*/ 37253 w 1351280"/>
                <a:gd name="connsiteY1" fmla="*/ 931333 h 1124373"/>
                <a:gd name="connsiteX2" fmla="*/ 179493 w 1351280"/>
                <a:gd name="connsiteY2" fmla="*/ 372533 h 1124373"/>
                <a:gd name="connsiteX3" fmla="*/ 839893 w 1351280"/>
                <a:gd name="connsiteY3" fmla="*/ 27093 h 1124373"/>
                <a:gd name="connsiteX4" fmla="*/ 1317413 w 1351280"/>
                <a:gd name="connsiteY4" fmla="*/ 209973 h 1124373"/>
                <a:gd name="connsiteX5" fmla="*/ 1043093 w 1351280"/>
                <a:gd name="connsiteY5" fmla="*/ 870373 h 1124373"/>
                <a:gd name="connsiteX6" fmla="*/ 687493 w 1351280"/>
                <a:gd name="connsiteY6" fmla="*/ 1114213 h 1124373"/>
                <a:gd name="connsiteX0" fmla="*/ 403013 w 1351280"/>
                <a:gd name="connsiteY0" fmla="*/ 1124373 h 1124373"/>
                <a:gd name="connsiteX1" fmla="*/ 37253 w 1351280"/>
                <a:gd name="connsiteY1" fmla="*/ 931333 h 1124373"/>
                <a:gd name="connsiteX2" fmla="*/ 179493 w 1351280"/>
                <a:gd name="connsiteY2" fmla="*/ 372533 h 1124373"/>
                <a:gd name="connsiteX3" fmla="*/ 839893 w 1351280"/>
                <a:gd name="connsiteY3" fmla="*/ 27093 h 1124373"/>
                <a:gd name="connsiteX4" fmla="*/ 1317413 w 1351280"/>
                <a:gd name="connsiteY4" fmla="*/ 209973 h 1124373"/>
                <a:gd name="connsiteX5" fmla="*/ 1043093 w 1351280"/>
                <a:gd name="connsiteY5" fmla="*/ 870373 h 1124373"/>
                <a:gd name="connsiteX6" fmla="*/ 687493 w 1351280"/>
                <a:gd name="connsiteY6" fmla="*/ 1114213 h 1124373"/>
                <a:gd name="connsiteX7" fmla="*/ 403013 w 1351280"/>
                <a:gd name="connsiteY7" fmla="*/ 1124373 h 112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1280" h="1124373">
                  <a:moveTo>
                    <a:pt x="403013" y="1124373"/>
                  </a:moveTo>
                  <a:cubicBezTo>
                    <a:pt x="238759" y="1090506"/>
                    <a:pt x="74506" y="1056640"/>
                    <a:pt x="37253" y="931333"/>
                  </a:cubicBezTo>
                  <a:cubicBezTo>
                    <a:pt x="0" y="806026"/>
                    <a:pt x="45720" y="523240"/>
                    <a:pt x="179493" y="372533"/>
                  </a:cubicBezTo>
                  <a:cubicBezTo>
                    <a:pt x="313266" y="221826"/>
                    <a:pt x="650240" y="54186"/>
                    <a:pt x="839893" y="27093"/>
                  </a:cubicBezTo>
                  <a:cubicBezTo>
                    <a:pt x="1029546" y="0"/>
                    <a:pt x="1283546" y="69426"/>
                    <a:pt x="1317413" y="209973"/>
                  </a:cubicBezTo>
                  <a:cubicBezTo>
                    <a:pt x="1351280" y="350520"/>
                    <a:pt x="1148080" y="719666"/>
                    <a:pt x="1043093" y="870373"/>
                  </a:cubicBezTo>
                  <a:cubicBezTo>
                    <a:pt x="938106" y="1021080"/>
                    <a:pt x="812799" y="1067646"/>
                    <a:pt x="687493" y="1114213"/>
                  </a:cubicBezTo>
                  <a:lnTo>
                    <a:pt x="403013" y="1124373"/>
                  </a:lnTo>
                  <a:close/>
                </a:path>
              </a:pathLst>
            </a:custGeom>
            <a:ln w="19050"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496832" y="2467269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F</a:t>
              </a:r>
              <a:r>
                <a:rPr lang="en-US" altLang="ja-JP" sz="2400" baseline="-25000" dirty="0" smtClean="0"/>
                <a:t>2</a:t>
              </a:r>
              <a:endParaRPr kumimoji="1" lang="ja-JP" altLang="en-US" sz="2400" baseline="-25000" dirty="0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139510" y="4488378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5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639708" y="3000372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2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639576" y="2500306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f</a:t>
              </a:r>
              <a:r>
                <a:rPr kumimoji="1" lang="en-US" altLang="ja-JP" baseline="-25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図形 23"/>
            <p:cNvCxnSpPr>
              <a:stCxn id="22" idx="2"/>
              <a:endCxn id="20" idx="0"/>
            </p:cNvCxnSpPr>
            <p:nvPr/>
          </p:nvCxnSpPr>
          <p:spPr>
            <a:xfrm rot="10800000" flipV="1">
              <a:off x="2318106" y="2678900"/>
              <a:ext cx="321471" cy="180947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フリーフォーム 24"/>
            <p:cNvSpPr/>
            <p:nvPr/>
          </p:nvSpPr>
          <p:spPr>
            <a:xfrm>
              <a:off x="2032352" y="2388205"/>
              <a:ext cx="1107290" cy="2731494"/>
            </a:xfrm>
            <a:custGeom>
              <a:avLst/>
              <a:gdLst>
                <a:gd name="connsiteX0" fmla="*/ 403013 w 1351280"/>
                <a:gd name="connsiteY0" fmla="*/ 1124373 h 1124373"/>
                <a:gd name="connsiteX1" fmla="*/ 37253 w 1351280"/>
                <a:gd name="connsiteY1" fmla="*/ 931333 h 1124373"/>
                <a:gd name="connsiteX2" fmla="*/ 179493 w 1351280"/>
                <a:gd name="connsiteY2" fmla="*/ 372533 h 1124373"/>
                <a:gd name="connsiteX3" fmla="*/ 839893 w 1351280"/>
                <a:gd name="connsiteY3" fmla="*/ 27093 h 1124373"/>
                <a:gd name="connsiteX4" fmla="*/ 1317413 w 1351280"/>
                <a:gd name="connsiteY4" fmla="*/ 209973 h 1124373"/>
                <a:gd name="connsiteX5" fmla="*/ 1043093 w 1351280"/>
                <a:gd name="connsiteY5" fmla="*/ 870373 h 1124373"/>
                <a:gd name="connsiteX6" fmla="*/ 687493 w 1351280"/>
                <a:gd name="connsiteY6" fmla="*/ 1114213 h 1124373"/>
                <a:gd name="connsiteX0" fmla="*/ 403013 w 1351280"/>
                <a:gd name="connsiteY0" fmla="*/ 1124373 h 1124373"/>
                <a:gd name="connsiteX1" fmla="*/ 37253 w 1351280"/>
                <a:gd name="connsiteY1" fmla="*/ 931333 h 1124373"/>
                <a:gd name="connsiteX2" fmla="*/ 179493 w 1351280"/>
                <a:gd name="connsiteY2" fmla="*/ 372533 h 1124373"/>
                <a:gd name="connsiteX3" fmla="*/ 839893 w 1351280"/>
                <a:gd name="connsiteY3" fmla="*/ 27093 h 1124373"/>
                <a:gd name="connsiteX4" fmla="*/ 1317413 w 1351280"/>
                <a:gd name="connsiteY4" fmla="*/ 209973 h 1124373"/>
                <a:gd name="connsiteX5" fmla="*/ 1043093 w 1351280"/>
                <a:gd name="connsiteY5" fmla="*/ 870373 h 1124373"/>
                <a:gd name="connsiteX6" fmla="*/ 687493 w 1351280"/>
                <a:gd name="connsiteY6" fmla="*/ 1114213 h 1124373"/>
                <a:gd name="connsiteX7" fmla="*/ 403013 w 1351280"/>
                <a:gd name="connsiteY7" fmla="*/ 1124373 h 1124373"/>
                <a:gd name="connsiteX0" fmla="*/ 403013 w 1372199"/>
                <a:gd name="connsiteY0" fmla="*/ 1365780 h 1365780"/>
                <a:gd name="connsiteX1" fmla="*/ 37253 w 1372199"/>
                <a:gd name="connsiteY1" fmla="*/ 1172740 h 1365780"/>
                <a:gd name="connsiteX2" fmla="*/ 179493 w 1372199"/>
                <a:gd name="connsiteY2" fmla="*/ 613940 h 1365780"/>
                <a:gd name="connsiteX3" fmla="*/ 714380 w 1372199"/>
                <a:gd name="connsiteY3" fmla="*/ 27093 h 1365780"/>
                <a:gd name="connsiteX4" fmla="*/ 1317413 w 1372199"/>
                <a:gd name="connsiteY4" fmla="*/ 451380 h 1365780"/>
                <a:gd name="connsiteX5" fmla="*/ 1043093 w 1372199"/>
                <a:gd name="connsiteY5" fmla="*/ 1111780 h 1365780"/>
                <a:gd name="connsiteX6" fmla="*/ 687493 w 1372199"/>
                <a:gd name="connsiteY6" fmla="*/ 1355620 h 1365780"/>
                <a:gd name="connsiteX7" fmla="*/ 403013 w 1372199"/>
                <a:gd name="connsiteY7" fmla="*/ 1365780 h 1365780"/>
                <a:gd name="connsiteX0" fmla="*/ 403013 w 1384105"/>
                <a:gd name="connsiteY0" fmla="*/ 1437218 h 1437218"/>
                <a:gd name="connsiteX1" fmla="*/ 37253 w 1384105"/>
                <a:gd name="connsiteY1" fmla="*/ 1244178 h 1437218"/>
                <a:gd name="connsiteX2" fmla="*/ 179493 w 1384105"/>
                <a:gd name="connsiteY2" fmla="*/ 685378 h 1437218"/>
                <a:gd name="connsiteX3" fmla="*/ 642942 w 1384105"/>
                <a:gd name="connsiteY3" fmla="*/ 27093 h 1437218"/>
                <a:gd name="connsiteX4" fmla="*/ 1317413 w 1384105"/>
                <a:gd name="connsiteY4" fmla="*/ 522818 h 1437218"/>
                <a:gd name="connsiteX5" fmla="*/ 1043093 w 1384105"/>
                <a:gd name="connsiteY5" fmla="*/ 1183218 h 1437218"/>
                <a:gd name="connsiteX6" fmla="*/ 687493 w 1384105"/>
                <a:gd name="connsiteY6" fmla="*/ 1427058 h 1437218"/>
                <a:gd name="connsiteX7" fmla="*/ 403013 w 1384105"/>
                <a:gd name="connsiteY7" fmla="*/ 1437218 h 1437218"/>
                <a:gd name="connsiteX0" fmla="*/ 403013 w 1083293"/>
                <a:gd name="connsiteY0" fmla="*/ 1484120 h 1484120"/>
                <a:gd name="connsiteX1" fmla="*/ 37253 w 1083293"/>
                <a:gd name="connsiteY1" fmla="*/ 1291080 h 1484120"/>
                <a:gd name="connsiteX2" fmla="*/ 179493 w 1083293"/>
                <a:gd name="connsiteY2" fmla="*/ 732280 h 1484120"/>
                <a:gd name="connsiteX3" fmla="*/ 642942 w 1083293"/>
                <a:gd name="connsiteY3" fmla="*/ 73995 h 1484120"/>
                <a:gd name="connsiteX4" fmla="*/ 928694 w 1083293"/>
                <a:gd name="connsiteY4" fmla="*/ 288309 h 1484120"/>
                <a:gd name="connsiteX5" fmla="*/ 1043093 w 1083293"/>
                <a:gd name="connsiteY5" fmla="*/ 1230120 h 1484120"/>
                <a:gd name="connsiteX6" fmla="*/ 687493 w 1083293"/>
                <a:gd name="connsiteY6" fmla="*/ 1473960 h 1484120"/>
                <a:gd name="connsiteX7" fmla="*/ 403013 w 1083293"/>
                <a:gd name="connsiteY7" fmla="*/ 1484120 h 1484120"/>
                <a:gd name="connsiteX0" fmla="*/ 397210 w 1077490"/>
                <a:gd name="connsiteY0" fmla="*/ 1445844 h 1445844"/>
                <a:gd name="connsiteX1" fmla="*/ 31450 w 1077490"/>
                <a:gd name="connsiteY1" fmla="*/ 1252804 h 1445844"/>
                <a:gd name="connsiteX2" fmla="*/ 208511 w 1077490"/>
                <a:gd name="connsiteY2" fmla="*/ 464347 h 1445844"/>
                <a:gd name="connsiteX3" fmla="*/ 637139 w 1077490"/>
                <a:gd name="connsiteY3" fmla="*/ 35719 h 1445844"/>
                <a:gd name="connsiteX4" fmla="*/ 922891 w 1077490"/>
                <a:gd name="connsiteY4" fmla="*/ 250033 h 1445844"/>
                <a:gd name="connsiteX5" fmla="*/ 1037290 w 1077490"/>
                <a:gd name="connsiteY5" fmla="*/ 1191844 h 1445844"/>
                <a:gd name="connsiteX6" fmla="*/ 681690 w 1077490"/>
                <a:gd name="connsiteY6" fmla="*/ 1435684 h 1445844"/>
                <a:gd name="connsiteX7" fmla="*/ 397210 w 1077490"/>
                <a:gd name="connsiteY7" fmla="*/ 1445844 h 1445844"/>
                <a:gd name="connsiteX0" fmla="*/ 505902 w 1186182"/>
                <a:gd name="connsiteY0" fmla="*/ 1445844 h 2556756"/>
                <a:gd name="connsiteX1" fmla="*/ 31450 w 1186182"/>
                <a:gd name="connsiteY1" fmla="*/ 2393173 h 2556756"/>
                <a:gd name="connsiteX2" fmla="*/ 317203 w 1186182"/>
                <a:gd name="connsiteY2" fmla="*/ 464347 h 2556756"/>
                <a:gd name="connsiteX3" fmla="*/ 745831 w 1186182"/>
                <a:gd name="connsiteY3" fmla="*/ 35719 h 2556756"/>
                <a:gd name="connsiteX4" fmla="*/ 1031583 w 1186182"/>
                <a:gd name="connsiteY4" fmla="*/ 250033 h 2556756"/>
                <a:gd name="connsiteX5" fmla="*/ 1145982 w 1186182"/>
                <a:gd name="connsiteY5" fmla="*/ 1191844 h 2556756"/>
                <a:gd name="connsiteX6" fmla="*/ 790382 w 1186182"/>
                <a:gd name="connsiteY6" fmla="*/ 1435684 h 2556756"/>
                <a:gd name="connsiteX7" fmla="*/ 505902 w 1186182"/>
                <a:gd name="connsiteY7" fmla="*/ 1445844 h 2556756"/>
                <a:gd name="connsiteX0" fmla="*/ 535785 w 1190451"/>
                <a:gd name="connsiteY0" fmla="*/ 2464611 h 2726550"/>
                <a:gd name="connsiteX1" fmla="*/ 35719 w 1190451"/>
                <a:gd name="connsiteY1" fmla="*/ 2393173 h 2726550"/>
                <a:gd name="connsiteX2" fmla="*/ 321472 w 1190451"/>
                <a:gd name="connsiteY2" fmla="*/ 464347 h 2726550"/>
                <a:gd name="connsiteX3" fmla="*/ 750100 w 1190451"/>
                <a:gd name="connsiteY3" fmla="*/ 35719 h 2726550"/>
                <a:gd name="connsiteX4" fmla="*/ 1035852 w 1190451"/>
                <a:gd name="connsiteY4" fmla="*/ 250033 h 2726550"/>
                <a:gd name="connsiteX5" fmla="*/ 1150251 w 1190451"/>
                <a:gd name="connsiteY5" fmla="*/ 1191844 h 2726550"/>
                <a:gd name="connsiteX6" fmla="*/ 794651 w 1190451"/>
                <a:gd name="connsiteY6" fmla="*/ 1435684 h 2726550"/>
                <a:gd name="connsiteX7" fmla="*/ 535785 w 1190451"/>
                <a:gd name="connsiteY7" fmla="*/ 2464611 h 2726550"/>
                <a:gd name="connsiteX0" fmla="*/ 535785 w 1233595"/>
                <a:gd name="connsiteY0" fmla="*/ 2464611 h 2726550"/>
                <a:gd name="connsiteX1" fmla="*/ 35719 w 1233595"/>
                <a:gd name="connsiteY1" fmla="*/ 2393173 h 2726550"/>
                <a:gd name="connsiteX2" fmla="*/ 321472 w 1233595"/>
                <a:gd name="connsiteY2" fmla="*/ 464347 h 2726550"/>
                <a:gd name="connsiteX3" fmla="*/ 750100 w 1233595"/>
                <a:gd name="connsiteY3" fmla="*/ 35719 h 2726550"/>
                <a:gd name="connsiteX4" fmla="*/ 1035852 w 1233595"/>
                <a:gd name="connsiteY4" fmla="*/ 250033 h 2726550"/>
                <a:gd name="connsiteX5" fmla="*/ 1150251 w 1233595"/>
                <a:gd name="connsiteY5" fmla="*/ 1191844 h 2726550"/>
                <a:gd name="connsiteX6" fmla="*/ 535786 w 1233595"/>
                <a:gd name="connsiteY6" fmla="*/ 2107421 h 2726550"/>
                <a:gd name="connsiteX7" fmla="*/ 535785 w 1233595"/>
                <a:gd name="connsiteY7" fmla="*/ 2464611 h 2726550"/>
                <a:gd name="connsiteX0" fmla="*/ 535785 w 1119196"/>
                <a:gd name="connsiteY0" fmla="*/ 2500330 h 2762269"/>
                <a:gd name="connsiteX1" fmla="*/ 35719 w 1119196"/>
                <a:gd name="connsiteY1" fmla="*/ 2428892 h 2762269"/>
                <a:gd name="connsiteX2" fmla="*/ 321472 w 1119196"/>
                <a:gd name="connsiteY2" fmla="*/ 500066 h 2762269"/>
                <a:gd name="connsiteX3" fmla="*/ 750100 w 1119196"/>
                <a:gd name="connsiteY3" fmla="*/ 71438 h 2762269"/>
                <a:gd name="connsiteX4" fmla="*/ 1035852 w 1119196"/>
                <a:gd name="connsiteY4" fmla="*/ 285752 h 2762269"/>
                <a:gd name="connsiteX5" fmla="*/ 250034 w 1119196"/>
                <a:gd name="connsiteY5" fmla="*/ 1785950 h 2762269"/>
                <a:gd name="connsiteX6" fmla="*/ 535786 w 1119196"/>
                <a:gd name="connsiteY6" fmla="*/ 2143140 h 2762269"/>
                <a:gd name="connsiteX7" fmla="*/ 535785 w 1119196"/>
                <a:gd name="connsiteY7" fmla="*/ 2500330 h 2762269"/>
                <a:gd name="connsiteX0" fmla="*/ 535785 w 1119196"/>
                <a:gd name="connsiteY0" fmla="*/ 2500330 h 2762269"/>
                <a:gd name="connsiteX1" fmla="*/ 35719 w 1119196"/>
                <a:gd name="connsiteY1" fmla="*/ 2428892 h 2762269"/>
                <a:gd name="connsiteX2" fmla="*/ 321472 w 1119196"/>
                <a:gd name="connsiteY2" fmla="*/ 500066 h 2762269"/>
                <a:gd name="connsiteX3" fmla="*/ 750100 w 1119196"/>
                <a:gd name="connsiteY3" fmla="*/ 71438 h 2762269"/>
                <a:gd name="connsiteX4" fmla="*/ 1035852 w 1119196"/>
                <a:gd name="connsiteY4" fmla="*/ 285752 h 2762269"/>
                <a:gd name="connsiteX5" fmla="*/ 250034 w 1119196"/>
                <a:gd name="connsiteY5" fmla="*/ 1785950 h 2762269"/>
                <a:gd name="connsiteX6" fmla="*/ 535786 w 1119196"/>
                <a:gd name="connsiteY6" fmla="*/ 2143140 h 2762269"/>
                <a:gd name="connsiteX7" fmla="*/ 535785 w 1119196"/>
                <a:gd name="connsiteY7" fmla="*/ 2500330 h 2762269"/>
                <a:gd name="connsiteX0" fmla="*/ 535785 w 1119196"/>
                <a:gd name="connsiteY0" fmla="*/ 2500330 h 2762269"/>
                <a:gd name="connsiteX1" fmla="*/ 35719 w 1119196"/>
                <a:gd name="connsiteY1" fmla="*/ 2428892 h 2762269"/>
                <a:gd name="connsiteX2" fmla="*/ 321472 w 1119196"/>
                <a:gd name="connsiteY2" fmla="*/ 500066 h 2762269"/>
                <a:gd name="connsiteX3" fmla="*/ 750100 w 1119196"/>
                <a:gd name="connsiteY3" fmla="*/ 71438 h 2762269"/>
                <a:gd name="connsiteX4" fmla="*/ 1035852 w 1119196"/>
                <a:gd name="connsiteY4" fmla="*/ 285752 h 2762269"/>
                <a:gd name="connsiteX5" fmla="*/ 250034 w 1119196"/>
                <a:gd name="connsiteY5" fmla="*/ 1785950 h 2762269"/>
                <a:gd name="connsiteX6" fmla="*/ 535786 w 1119196"/>
                <a:gd name="connsiteY6" fmla="*/ 2143140 h 2762269"/>
                <a:gd name="connsiteX7" fmla="*/ 535785 w 1119196"/>
                <a:gd name="connsiteY7" fmla="*/ 2500330 h 2762269"/>
                <a:gd name="connsiteX0" fmla="*/ 535785 w 1119196"/>
                <a:gd name="connsiteY0" fmla="*/ 2500330 h 2762269"/>
                <a:gd name="connsiteX1" fmla="*/ 35719 w 1119196"/>
                <a:gd name="connsiteY1" fmla="*/ 2428892 h 2762269"/>
                <a:gd name="connsiteX2" fmla="*/ 321472 w 1119196"/>
                <a:gd name="connsiteY2" fmla="*/ 500066 h 2762269"/>
                <a:gd name="connsiteX3" fmla="*/ 750100 w 1119196"/>
                <a:gd name="connsiteY3" fmla="*/ 71438 h 2762269"/>
                <a:gd name="connsiteX4" fmla="*/ 1035852 w 1119196"/>
                <a:gd name="connsiteY4" fmla="*/ 285752 h 2762269"/>
                <a:gd name="connsiteX5" fmla="*/ 250034 w 1119196"/>
                <a:gd name="connsiteY5" fmla="*/ 1785950 h 2762269"/>
                <a:gd name="connsiteX6" fmla="*/ 535786 w 1119196"/>
                <a:gd name="connsiteY6" fmla="*/ 2143140 h 2762269"/>
                <a:gd name="connsiteX7" fmla="*/ 535785 w 1119196"/>
                <a:gd name="connsiteY7" fmla="*/ 2500330 h 2762269"/>
                <a:gd name="connsiteX0" fmla="*/ 535785 w 1119196"/>
                <a:gd name="connsiteY0" fmla="*/ 2500330 h 2762269"/>
                <a:gd name="connsiteX1" fmla="*/ 35719 w 1119196"/>
                <a:gd name="connsiteY1" fmla="*/ 2428892 h 2762269"/>
                <a:gd name="connsiteX2" fmla="*/ 321472 w 1119196"/>
                <a:gd name="connsiteY2" fmla="*/ 500066 h 2762269"/>
                <a:gd name="connsiteX3" fmla="*/ 750100 w 1119196"/>
                <a:gd name="connsiteY3" fmla="*/ 71438 h 2762269"/>
                <a:gd name="connsiteX4" fmla="*/ 1035852 w 1119196"/>
                <a:gd name="connsiteY4" fmla="*/ 285752 h 2762269"/>
                <a:gd name="connsiteX5" fmla="*/ 250034 w 1119196"/>
                <a:gd name="connsiteY5" fmla="*/ 1785950 h 2762269"/>
                <a:gd name="connsiteX6" fmla="*/ 535786 w 1119196"/>
                <a:gd name="connsiteY6" fmla="*/ 2143140 h 2762269"/>
                <a:gd name="connsiteX7" fmla="*/ 535785 w 1119196"/>
                <a:gd name="connsiteY7" fmla="*/ 2500330 h 2762269"/>
                <a:gd name="connsiteX0" fmla="*/ 535785 w 1107290"/>
                <a:gd name="connsiteY0" fmla="*/ 2512236 h 2774175"/>
                <a:gd name="connsiteX1" fmla="*/ 35719 w 1107290"/>
                <a:gd name="connsiteY1" fmla="*/ 2440798 h 2774175"/>
                <a:gd name="connsiteX2" fmla="*/ 321472 w 1107290"/>
                <a:gd name="connsiteY2" fmla="*/ 511972 h 2774175"/>
                <a:gd name="connsiteX3" fmla="*/ 750100 w 1107290"/>
                <a:gd name="connsiteY3" fmla="*/ 83344 h 2774175"/>
                <a:gd name="connsiteX4" fmla="*/ 1035852 w 1107290"/>
                <a:gd name="connsiteY4" fmla="*/ 297658 h 2774175"/>
                <a:gd name="connsiteX5" fmla="*/ 321472 w 1107290"/>
                <a:gd name="connsiteY5" fmla="*/ 1869295 h 2774175"/>
                <a:gd name="connsiteX6" fmla="*/ 535786 w 1107290"/>
                <a:gd name="connsiteY6" fmla="*/ 2155046 h 2774175"/>
                <a:gd name="connsiteX7" fmla="*/ 535785 w 1107290"/>
                <a:gd name="connsiteY7" fmla="*/ 2512236 h 2774175"/>
                <a:gd name="connsiteX0" fmla="*/ 535785 w 1107290"/>
                <a:gd name="connsiteY0" fmla="*/ 2512236 h 2774175"/>
                <a:gd name="connsiteX1" fmla="*/ 35719 w 1107290"/>
                <a:gd name="connsiteY1" fmla="*/ 2440798 h 2774175"/>
                <a:gd name="connsiteX2" fmla="*/ 321472 w 1107290"/>
                <a:gd name="connsiteY2" fmla="*/ 511972 h 2774175"/>
                <a:gd name="connsiteX3" fmla="*/ 750100 w 1107290"/>
                <a:gd name="connsiteY3" fmla="*/ 83344 h 2774175"/>
                <a:gd name="connsiteX4" fmla="*/ 1035852 w 1107290"/>
                <a:gd name="connsiteY4" fmla="*/ 297658 h 2774175"/>
                <a:gd name="connsiteX5" fmla="*/ 321472 w 1107290"/>
                <a:gd name="connsiteY5" fmla="*/ 1869295 h 2774175"/>
                <a:gd name="connsiteX6" fmla="*/ 535786 w 1107290"/>
                <a:gd name="connsiteY6" fmla="*/ 2155046 h 2774175"/>
                <a:gd name="connsiteX7" fmla="*/ 535785 w 1107290"/>
                <a:gd name="connsiteY7" fmla="*/ 2512236 h 2774175"/>
                <a:gd name="connsiteX0" fmla="*/ 535785 w 1107290"/>
                <a:gd name="connsiteY0" fmla="*/ 2512236 h 2774175"/>
                <a:gd name="connsiteX1" fmla="*/ 35719 w 1107290"/>
                <a:gd name="connsiteY1" fmla="*/ 2440798 h 2774175"/>
                <a:gd name="connsiteX2" fmla="*/ 321472 w 1107290"/>
                <a:gd name="connsiteY2" fmla="*/ 511972 h 2774175"/>
                <a:gd name="connsiteX3" fmla="*/ 750100 w 1107290"/>
                <a:gd name="connsiteY3" fmla="*/ 83344 h 2774175"/>
                <a:gd name="connsiteX4" fmla="*/ 1035852 w 1107290"/>
                <a:gd name="connsiteY4" fmla="*/ 297658 h 2774175"/>
                <a:gd name="connsiteX5" fmla="*/ 321472 w 1107290"/>
                <a:gd name="connsiteY5" fmla="*/ 1869295 h 2774175"/>
                <a:gd name="connsiteX6" fmla="*/ 535786 w 1107290"/>
                <a:gd name="connsiteY6" fmla="*/ 2155046 h 2774175"/>
                <a:gd name="connsiteX7" fmla="*/ 535785 w 1107290"/>
                <a:gd name="connsiteY7" fmla="*/ 2512236 h 2774175"/>
                <a:gd name="connsiteX0" fmla="*/ 535785 w 1178728"/>
                <a:gd name="connsiteY0" fmla="*/ 2512235 h 2774174"/>
                <a:gd name="connsiteX1" fmla="*/ 35719 w 1178728"/>
                <a:gd name="connsiteY1" fmla="*/ 2440797 h 2774174"/>
                <a:gd name="connsiteX2" fmla="*/ 321472 w 1178728"/>
                <a:gd name="connsiteY2" fmla="*/ 511971 h 2774174"/>
                <a:gd name="connsiteX3" fmla="*/ 750100 w 1178728"/>
                <a:gd name="connsiteY3" fmla="*/ 83343 h 2774174"/>
                <a:gd name="connsiteX4" fmla="*/ 1107290 w 1178728"/>
                <a:gd name="connsiteY4" fmla="*/ 297658 h 2774174"/>
                <a:gd name="connsiteX5" fmla="*/ 321472 w 1178728"/>
                <a:gd name="connsiteY5" fmla="*/ 1869294 h 2774174"/>
                <a:gd name="connsiteX6" fmla="*/ 535786 w 1178728"/>
                <a:gd name="connsiteY6" fmla="*/ 2155045 h 2774174"/>
                <a:gd name="connsiteX7" fmla="*/ 535785 w 1178728"/>
                <a:gd name="connsiteY7" fmla="*/ 2512235 h 2774174"/>
                <a:gd name="connsiteX0" fmla="*/ 535785 w 1107290"/>
                <a:gd name="connsiteY0" fmla="*/ 2469555 h 2731494"/>
                <a:gd name="connsiteX1" fmla="*/ 35719 w 1107290"/>
                <a:gd name="connsiteY1" fmla="*/ 2398117 h 2731494"/>
                <a:gd name="connsiteX2" fmla="*/ 321472 w 1107290"/>
                <a:gd name="connsiteY2" fmla="*/ 469291 h 2731494"/>
                <a:gd name="connsiteX3" fmla="*/ 750100 w 1107290"/>
                <a:gd name="connsiteY3" fmla="*/ 40663 h 2731494"/>
                <a:gd name="connsiteX4" fmla="*/ 1107290 w 1107290"/>
                <a:gd name="connsiteY4" fmla="*/ 254978 h 2731494"/>
                <a:gd name="connsiteX5" fmla="*/ 321472 w 1107290"/>
                <a:gd name="connsiteY5" fmla="*/ 1826614 h 2731494"/>
                <a:gd name="connsiteX6" fmla="*/ 535786 w 1107290"/>
                <a:gd name="connsiteY6" fmla="*/ 2112365 h 2731494"/>
                <a:gd name="connsiteX7" fmla="*/ 535785 w 1107290"/>
                <a:gd name="connsiteY7" fmla="*/ 2469555 h 27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290" h="2731494">
                  <a:moveTo>
                    <a:pt x="535785" y="2469555"/>
                  </a:moveTo>
                  <a:cubicBezTo>
                    <a:pt x="362217" y="2552264"/>
                    <a:pt x="71438" y="2731494"/>
                    <a:pt x="35719" y="2398117"/>
                  </a:cubicBezTo>
                  <a:cubicBezTo>
                    <a:pt x="0" y="2064740"/>
                    <a:pt x="202409" y="862200"/>
                    <a:pt x="321472" y="469291"/>
                  </a:cubicBezTo>
                  <a:cubicBezTo>
                    <a:pt x="440535" y="76382"/>
                    <a:pt x="619130" y="76382"/>
                    <a:pt x="750100" y="40663"/>
                  </a:cubicBezTo>
                  <a:cubicBezTo>
                    <a:pt x="881070" y="4944"/>
                    <a:pt x="956620" y="0"/>
                    <a:pt x="1107290" y="254978"/>
                  </a:cubicBezTo>
                  <a:cubicBezTo>
                    <a:pt x="1035852" y="552636"/>
                    <a:pt x="261390" y="1414557"/>
                    <a:pt x="321472" y="1826614"/>
                  </a:cubicBezTo>
                  <a:cubicBezTo>
                    <a:pt x="394360" y="2134457"/>
                    <a:pt x="500067" y="2005208"/>
                    <a:pt x="535786" y="2112365"/>
                  </a:cubicBezTo>
                  <a:cubicBezTo>
                    <a:pt x="571505" y="2219522"/>
                    <a:pt x="601759" y="2303006"/>
                    <a:pt x="535785" y="2469555"/>
                  </a:cubicBezTo>
                  <a:close/>
                </a:path>
              </a:pathLst>
            </a:custGeom>
            <a:ln w="19050"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2530038" y="3857628"/>
              <a:ext cx="571504" cy="57150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996634" y="2214554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F</a:t>
              </a:r>
              <a:r>
                <a:rPr lang="en-US" altLang="ja-JP" sz="2400" baseline="-25000" dirty="0" smtClean="0"/>
                <a:t>1</a:t>
              </a:r>
              <a:endParaRPr kumimoji="1" lang="ja-JP" altLang="en-US" sz="2400" baseline="-250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079034" y="4000504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F</a:t>
              </a:r>
              <a:r>
                <a:rPr lang="en-US" altLang="ja-JP" sz="2400" baseline="-25000" dirty="0" smtClean="0"/>
                <a:t>3</a:t>
              </a:r>
              <a:endParaRPr kumimoji="1" lang="ja-JP" altLang="en-US" sz="2400" baseline="-25000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41292" y="2571744"/>
              <a:ext cx="1444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s(j):</a:t>
              </a:r>
            </a:p>
            <a:p>
              <a:r>
                <a:rPr kumimoji="1" lang="en-US" altLang="ja-JP" sz="2400" dirty="0" smtClean="0"/>
                <a:t>s(1) = 1</a:t>
              </a:r>
            </a:p>
            <a:p>
              <a:r>
                <a:rPr lang="en-US" altLang="ja-JP" sz="2400" dirty="0" smtClean="0"/>
                <a:t>s(2) = 2</a:t>
              </a:r>
            </a:p>
            <a:p>
              <a:r>
                <a:rPr lang="en-US" altLang="ja-JP" sz="2400" dirty="0" smtClean="0"/>
                <a:t>s(3) = 2</a:t>
              </a:r>
            </a:p>
            <a:p>
              <a:r>
                <a:rPr lang="en-US" altLang="ja-JP" sz="2400" dirty="0" smtClean="0"/>
                <a:t>s(4) = 3</a:t>
              </a:r>
            </a:p>
            <a:p>
              <a:r>
                <a:rPr lang="en-US" altLang="ja-JP" sz="2400" dirty="0" smtClean="0"/>
                <a:t>s(5) = 1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928926" y="4857760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source</a:t>
              </a:r>
              <a:endParaRPr kumimoji="1" lang="ja-JP" altLang="en-US" dirty="0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2571736" y="2467269"/>
            <a:ext cx="6143668" cy="2759823"/>
            <a:chOff x="2571736" y="2467269"/>
            <a:chExt cx="6143668" cy="2759823"/>
          </a:xfrm>
        </p:grpSpPr>
        <p:sp>
          <p:nvSpPr>
            <p:cNvPr id="29" name="円/楕円 28"/>
            <p:cNvSpPr/>
            <p:nvPr/>
          </p:nvSpPr>
          <p:spPr>
            <a:xfrm>
              <a:off x="6211476" y="4431814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e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4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711542" y="3931748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e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3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図形 30"/>
            <p:cNvCxnSpPr>
              <a:stCxn id="29" idx="0"/>
              <a:endCxn id="30" idx="2"/>
            </p:cNvCxnSpPr>
            <p:nvPr/>
          </p:nvCxnSpPr>
          <p:spPr>
            <a:xfrm rot="5400000" flipH="1" flipV="1">
              <a:off x="6390071" y="4110344"/>
              <a:ext cx="321471" cy="321471"/>
            </a:xfrm>
            <a:prstGeom prst="bentConnector2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図形 31"/>
            <p:cNvCxnSpPr>
              <a:stCxn id="37" idx="4"/>
            </p:cNvCxnSpPr>
            <p:nvPr/>
          </p:nvCxnSpPr>
          <p:spPr>
            <a:xfrm rot="16200000" flipH="1">
              <a:off x="5664943" y="4063876"/>
              <a:ext cx="785819" cy="307247"/>
            </a:xfrm>
            <a:prstGeom prst="bentConnector3">
              <a:avLst>
                <a:gd name="adj1" fmla="val 100101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フリーフォーム 33"/>
            <p:cNvSpPr/>
            <p:nvPr/>
          </p:nvSpPr>
          <p:spPr>
            <a:xfrm>
              <a:off x="5997162" y="3824591"/>
              <a:ext cx="1351280" cy="1124373"/>
            </a:xfrm>
            <a:custGeom>
              <a:avLst/>
              <a:gdLst>
                <a:gd name="connsiteX0" fmla="*/ 403013 w 1351280"/>
                <a:gd name="connsiteY0" fmla="*/ 1124373 h 1124373"/>
                <a:gd name="connsiteX1" fmla="*/ 37253 w 1351280"/>
                <a:gd name="connsiteY1" fmla="*/ 931333 h 1124373"/>
                <a:gd name="connsiteX2" fmla="*/ 179493 w 1351280"/>
                <a:gd name="connsiteY2" fmla="*/ 372533 h 1124373"/>
                <a:gd name="connsiteX3" fmla="*/ 839893 w 1351280"/>
                <a:gd name="connsiteY3" fmla="*/ 27093 h 1124373"/>
                <a:gd name="connsiteX4" fmla="*/ 1317413 w 1351280"/>
                <a:gd name="connsiteY4" fmla="*/ 209973 h 1124373"/>
                <a:gd name="connsiteX5" fmla="*/ 1043093 w 1351280"/>
                <a:gd name="connsiteY5" fmla="*/ 870373 h 1124373"/>
                <a:gd name="connsiteX6" fmla="*/ 687493 w 1351280"/>
                <a:gd name="connsiteY6" fmla="*/ 1114213 h 1124373"/>
                <a:gd name="connsiteX0" fmla="*/ 403013 w 1351280"/>
                <a:gd name="connsiteY0" fmla="*/ 1124373 h 1124373"/>
                <a:gd name="connsiteX1" fmla="*/ 37253 w 1351280"/>
                <a:gd name="connsiteY1" fmla="*/ 931333 h 1124373"/>
                <a:gd name="connsiteX2" fmla="*/ 179493 w 1351280"/>
                <a:gd name="connsiteY2" fmla="*/ 372533 h 1124373"/>
                <a:gd name="connsiteX3" fmla="*/ 839893 w 1351280"/>
                <a:gd name="connsiteY3" fmla="*/ 27093 h 1124373"/>
                <a:gd name="connsiteX4" fmla="*/ 1317413 w 1351280"/>
                <a:gd name="connsiteY4" fmla="*/ 209973 h 1124373"/>
                <a:gd name="connsiteX5" fmla="*/ 1043093 w 1351280"/>
                <a:gd name="connsiteY5" fmla="*/ 870373 h 1124373"/>
                <a:gd name="connsiteX6" fmla="*/ 687493 w 1351280"/>
                <a:gd name="connsiteY6" fmla="*/ 1114213 h 1124373"/>
                <a:gd name="connsiteX7" fmla="*/ 403013 w 1351280"/>
                <a:gd name="connsiteY7" fmla="*/ 1124373 h 112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1280" h="1124373">
                  <a:moveTo>
                    <a:pt x="403013" y="1124373"/>
                  </a:moveTo>
                  <a:cubicBezTo>
                    <a:pt x="238759" y="1090506"/>
                    <a:pt x="74506" y="1056640"/>
                    <a:pt x="37253" y="931333"/>
                  </a:cubicBezTo>
                  <a:cubicBezTo>
                    <a:pt x="0" y="806026"/>
                    <a:pt x="45720" y="523240"/>
                    <a:pt x="179493" y="372533"/>
                  </a:cubicBezTo>
                  <a:cubicBezTo>
                    <a:pt x="313266" y="221826"/>
                    <a:pt x="650240" y="54186"/>
                    <a:pt x="839893" y="27093"/>
                  </a:cubicBezTo>
                  <a:cubicBezTo>
                    <a:pt x="1029546" y="0"/>
                    <a:pt x="1283546" y="69426"/>
                    <a:pt x="1317413" y="209973"/>
                  </a:cubicBezTo>
                  <a:cubicBezTo>
                    <a:pt x="1351280" y="350520"/>
                    <a:pt x="1148080" y="719666"/>
                    <a:pt x="1043093" y="870373"/>
                  </a:cubicBezTo>
                  <a:cubicBezTo>
                    <a:pt x="938106" y="1021080"/>
                    <a:pt x="812799" y="1067646"/>
                    <a:pt x="687493" y="1114213"/>
                  </a:cubicBezTo>
                  <a:lnTo>
                    <a:pt x="403013" y="1124373"/>
                  </a:lnTo>
                  <a:close/>
                </a:path>
              </a:pathLst>
            </a:custGeom>
            <a:ln w="19050"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139906" y="3395963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E</a:t>
              </a:r>
              <a:r>
                <a:rPr lang="en-US" altLang="ja-JP" sz="2400" baseline="-25000" dirty="0" smtClean="0"/>
                <a:t>2</a:t>
              </a:r>
              <a:endParaRPr kumimoji="1" lang="ja-JP" altLang="en-US" sz="2400" baseline="-25000" dirty="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5725634" y="3467401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e</a:t>
              </a:r>
              <a:r>
                <a:rPr lang="en-US" altLang="ja-JP" baseline="-25000" dirty="0" smtClean="0">
                  <a:solidFill>
                    <a:schemeClr val="tx1"/>
                  </a:solidFill>
                </a:rPr>
                <a:t>2</a:t>
              </a:r>
              <a:endParaRPr lang="ja-JP" altLang="en-US" baseline="-25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211476" y="2967335"/>
              <a:ext cx="357190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e</a:t>
              </a:r>
              <a:r>
                <a:rPr kumimoji="1" lang="en-US" altLang="ja-JP" baseline="-25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図形 38"/>
            <p:cNvCxnSpPr>
              <a:stCxn id="38" idx="2"/>
              <a:endCxn id="37" idx="0"/>
            </p:cNvCxnSpPr>
            <p:nvPr/>
          </p:nvCxnSpPr>
          <p:spPr>
            <a:xfrm rot="10800000" flipV="1">
              <a:off x="5904230" y="3145929"/>
              <a:ext cx="307247" cy="32147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6101938" y="2862559"/>
              <a:ext cx="571504" cy="57150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568666" y="2467269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E</a:t>
              </a:r>
              <a:r>
                <a:rPr lang="en-US" altLang="ja-JP" sz="2400" baseline="-25000" dirty="0" smtClean="0"/>
                <a:t>1</a:t>
              </a:r>
              <a:endParaRPr kumimoji="1" lang="ja-JP" altLang="en-US" sz="2400" baseline="-250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7140170" y="4538971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E</a:t>
              </a:r>
              <a:r>
                <a:rPr lang="en-US" altLang="ja-JP" sz="2400" baseline="-25000" dirty="0" smtClean="0"/>
                <a:t>3</a:t>
              </a:r>
              <a:endParaRPr kumimoji="1" lang="ja-JP" altLang="en-US" sz="2400" baseline="-25000" dirty="0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614572" y="3349925"/>
              <a:ext cx="571504" cy="57150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コネクタ 48"/>
            <p:cNvCxnSpPr>
              <a:endCxn id="47" idx="3"/>
            </p:cNvCxnSpPr>
            <p:nvPr/>
          </p:nvCxnSpPr>
          <p:spPr>
            <a:xfrm flipV="1">
              <a:off x="2571736" y="3837734"/>
              <a:ext cx="3126531" cy="8057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15" idx="5"/>
              <a:endCxn id="34" idx="1"/>
            </p:cNvCxnSpPr>
            <p:nvPr/>
          </p:nvCxnSpPr>
          <p:spPr>
            <a:xfrm>
              <a:off x="3968421" y="3727869"/>
              <a:ext cx="2065994" cy="10280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7756487" y="3002348"/>
              <a:ext cx="95891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A</a:t>
              </a:r>
              <a:r>
                <a:rPr kumimoji="1" lang="en-US" altLang="ja-JP" sz="2400" dirty="0" smtClean="0"/>
                <a:t>:</a:t>
              </a:r>
            </a:p>
            <a:p>
              <a:r>
                <a:rPr kumimoji="1" lang="en-US" altLang="ja-JP" sz="2400" dirty="0" smtClean="0"/>
                <a:t>A</a:t>
              </a:r>
              <a:r>
                <a:rPr kumimoji="1" lang="en-US" altLang="ja-JP" sz="2400" baseline="-25000" dirty="0" smtClean="0"/>
                <a:t>1</a:t>
              </a:r>
              <a:r>
                <a:rPr kumimoji="1" lang="en-US" altLang="ja-JP" sz="2400" dirty="0" smtClean="0"/>
                <a:t>=2</a:t>
              </a:r>
            </a:p>
            <a:p>
              <a:r>
                <a:rPr lang="en-US" altLang="ja-JP" sz="2400" dirty="0" smtClean="0"/>
                <a:t>A</a:t>
              </a:r>
              <a:r>
                <a:rPr lang="en-US" altLang="ja-JP" sz="2400" baseline="-25000" dirty="0" smtClean="0"/>
                <a:t>2</a:t>
              </a:r>
              <a:r>
                <a:rPr lang="en-US" altLang="ja-JP" sz="2400" dirty="0" smtClean="0"/>
                <a:t>=3</a:t>
              </a:r>
            </a:p>
            <a:p>
              <a:r>
                <a:rPr lang="en-US" altLang="ja-JP" sz="2400" dirty="0" smtClean="0"/>
                <a:t>A</a:t>
              </a:r>
              <a:r>
                <a:rPr lang="en-US" altLang="ja-JP" sz="2400" baseline="-25000" dirty="0" smtClean="0"/>
                <a:t>3</a:t>
              </a:r>
              <a:r>
                <a:rPr lang="en-US" altLang="ja-JP" sz="2400" dirty="0" smtClean="0"/>
                <a:t>=0</a:t>
              </a: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209461" y="4857760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target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2873873"/>
            <a:ext cx="8643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 smtClean="0"/>
              <a:t>Dependency Relation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Dependency Relations</a:t>
            </a:r>
            <a:endParaRPr kumimoji="1" lang="ja-JP" altLang="en-US" dirty="0"/>
          </a:p>
        </p:txBody>
      </p:sp>
      <p:sp>
        <p:nvSpPr>
          <p:cNvPr id="44" name="フリーフォーム 43"/>
          <p:cNvSpPr/>
          <p:nvPr/>
        </p:nvSpPr>
        <p:spPr>
          <a:xfrm>
            <a:off x="5643569" y="3000372"/>
            <a:ext cx="1000133" cy="1000132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  <a:gd name="connsiteX0" fmla="*/ 191494 w 1340457"/>
              <a:gd name="connsiteY0" fmla="*/ 1057916 h 1057916"/>
              <a:gd name="connsiteX1" fmla="*/ 191494 w 1340457"/>
              <a:gd name="connsiteY1" fmla="*/ 546639 h 1057916"/>
              <a:gd name="connsiteX2" fmla="*/ 1340457 w 1340457"/>
              <a:gd name="connsiteY2" fmla="*/ 0 h 1057916"/>
              <a:gd name="connsiteX0" fmla="*/ 727252 w 1233305"/>
              <a:gd name="connsiteY0" fmla="*/ 486388 h 627704"/>
              <a:gd name="connsiteX1" fmla="*/ 84342 w 1233305"/>
              <a:gd name="connsiteY1" fmla="*/ 546639 h 627704"/>
              <a:gd name="connsiteX2" fmla="*/ 1233305 w 1233305"/>
              <a:gd name="connsiteY2" fmla="*/ 0 h 627704"/>
              <a:gd name="connsiteX0" fmla="*/ 54078 w 638486"/>
              <a:gd name="connsiteY0" fmla="*/ 486388 h 486388"/>
              <a:gd name="connsiteX1" fmla="*/ 554144 w 638486"/>
              <a:gd name="connsiteY1" fmla="*/ 332301 h 486388"/>
              <a:gd name="connsiteX2" fmla="*/ 560131 w 638486"/>
              <a:gd name="connsiteY2" fmla="*/ 0 h 486388"/>
              <a:gd name="connsiteX0" fmla="*/ 54078 w 644232"/>
              <a:gd name="connsiteY0" fmla="*/ 486388 h 486388"/>
              <a:gd name="connsiteX1" fmla="*/ 554144 w 644232"/>
              <a:gd name="connsiteY1" fmla="*/ 332301 h 486388"/>
              <a:gd name="connsiteX2" fmla="*/ 560131 w 644232"/>
              <a:gd name="connsiteY2" fmla="*/ 0 h 486388"/>
              <a:gd name="connsiteX0" fmla="*/ 0 w 590154"/>
              <a:gd name="connsiteY0" fmla="*/ 486388 h 486388"/>
              <a:gd name="connsiteX1" fmla="*/ 500066 w 590154"/>
              <a:gd name="connsiteY1" fmla="*/ 332301 h 486388"/>
              <a:gd name="connsiteX2" fmla="*/ 506053 w 590154"/>
              <a:gd name="connsiteY2" fmla="*/ 0 h 486388"/>
              <a:gd name="connsiteX0" fmla="*/ 0 w 590154"/>
              <a:gd name="connsiteY0" fmla="*/ 486388 h 486388"/>
              <a:gd name="connsiteX1" fmla="*/ 357158 w 590154"/>
              <a:gd name="connsiteY1" fmla="*/ 332301 h 486388"/>
              <a:gd name="connsiteX2" fmla="*/ 506053 w 590154"/>
              <a:gd name="connsiteY2" fmla="*/ 0 h 486388"/>
              <a:gd name="connsiteX0" fmla="*/ 0 w 506053"/>
              <a:gd name="connsiteY0" fmla="*/ 486388 h 486388"/>
              <a:gd name="connsiteX1" fmla="*/ 357158 w 506053"/>
              <a:gd name="connsiteY1" fmla="*/ 332301 h 486388"/>
              <a:gd name="connsiteX2" fmla="*/ 506053 w 506053"/>
              <a:gd name="connsiteY2" fmla="*/ 0 h 486388"/>
              <a:gd name="connsiteX0" fmla="*/ 0 w 1220401"/>
              <a:gd name="connsiteY0" fmla="*/ 1200792 h 1246837"/>
              <a:gd name="connsiteX1" fmla="*/ 357158 w 1220401"/>
              <a:gd name="connsiteY1" fmla="*/ 1046705 h 1246837"/>
              <a:gd name="connsiteX2" fmla="*/ 1220401 w 1220401"/>
              <a:gd name="connsiteY2" fmla="*/ 0 h 1246837"/>
              <a:gd name="connsiteX0" fmla="*/ 0 w 1220401"/>
              <a:gd name="connsiteY0" fmla="*/ 1200792 h 1200792"/>
              <a:gd name="connsiteX1" fmla="*/ 857192 w 1220401"/>
              <a:gd name="connsiteY1" fmla="*/ 760929 h 1200792"/>
              <a:gd name="connsiteX2" fmla="*/ 1220401 w 1220401"/>
              <a:gd name="connsiteY2" fmla="*/ 0 h 120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0401" h="1200792">
                <a:moveTo>
                  <a:pt x="0" y="1200792"/>
                </a:moveTo>
                <a:cubicBezTo>
                  <a:pt x="341613" y="1060708"/>
                  <a:pt x="653792" y="961061"/>
                  <a:pt x="857192" y="760929"/>
                </a:cubicBezTo>
                <a:cubicBezTo>
                  <a:pt x="1060592" y="560797"/>
                  <a:pt x="1155934" y="171000"/>
                  <a:pt x="1220401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12264" y="3875134"/>
            <a:ext cx="20881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2800" dirty="0" smtClean="0"/>
              <a:t>Parent-child</a:t>
            </a:r>
            <a:endParaRPr kumimoji="1" lang="ja-JP" altLang="en-US" sz="2800" dirty="0"/>
          </a:p>
        </p:txBody>
      </p:sp>
      <p:sp>
        <p:nvSpPr>
          <p:cNvPr id="46" name="円/楕円 45"/>
          <p:cNvSpPr/>
          <p:nvPr/>
        </p:nvSpPr>
        <p:spPr>
          <a:xfrm>
            <a:off x="3186588" y="3143248"/>
            <a:ext cx="428628" cy="428628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2472208" y="3857628"/>
            <a:ext cx="428628" cy="428628"/>
          </a:xfrm>
          <a:prstGeom prst="ellipse">
            <a:avLst/>
          </a:prstGeom>
          <a:solidFill>
            <a:srgbClr val="99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図形 47"/>
          <p:cNvCxnSpPr>
            <a:stCxn id="47" idx="0"/>
            <a:endCxn id="46" idx="2"/>
          </p:cNvCxnSpPr>
          <p:nvPr/>
        </p:nvCxnSpPr>
        <p:spPr>
          <a:xfrm rot="5400000" flipH="1" flipV="1">
            <a:off x="2686522" y="3357562"/>
            <a:ext cx="500066" cy="50006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5083570" y="3857628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>
            <a:stCxn id="79" idx="3"/>
            <a:endCxn id="125" idx="0"/>
          </p:cNvCxnSpPr>
          <p:nvPr/>
        </p:nvCxnSpPr>
        <p:spPr>
          <a:xfrm flipV="1">
            <a:off x="3088207" y="3939119"/>
            <a:ext cx="1416068" cy="279401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フリーフォーム 52"/>
          <p:cNvSpPr/>
          <p:nvPr/>
        </p:nvSpPr>
        <p:spPr>
          <a:xfrm>
            <a:off x="2315070" y="3214686"/>
            <a:ext cx="828170" cy="71438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57158" y="2926675"/>
            <a:ext cx="20881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Parent-child</a:t>
            </a:r>
            <a:endParaRPr kumimoji="1" lang="ja-JP" altLang="en-US" sz="2800" dirty="0"/>
          </a:p>
        </p:txBody>
      </p:sp>
      <p:sp>
        <p:nvSpPr>
          <p:cNvPr id="55" name="円/楕円 54"/>
          <p:cNvSpPr/>
          <p:nvPr/>
        </p:nvSpPr>
        <p:spPr>
          <a:xfrm>
            <a:off x="6512330" y="2428868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図形 55"/>
          <p:cNvCxnSpPr>
            <a:stCxn id="50" idx="0"/>
          </p:cNvCxnSpPr>
          <p:nvPr/>
        </p:nvCxnSpPr>
        <p:spPr>
          <a:xfrm rot="5400000" flipH="1" flipV="1">
            <a:off x="5297884" y="2643182"/>
            <a:ext cx="1214446" cy="1214446"/>
          </a:xfrm>
          <a:prstGeom prst="bentConnector3">
            <a:avLst>
              <a:gd name="adj1" fmla="val 10019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82" idx="5"/>
          </p:cNvCxnSpPr>
          <p:nvPr/>
        </p:nvCxnSpPr>
        <p:spPr>
          <a:xfrm rot="10800000" flipH="1">
            <a:off x="4286248" y="2285993"/>
            <a:ext cx="2071702" cy="21431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グループ化 109"/>
          <p:cNvGrpSpPr/>
          <p:nvPr/>
        </p:nvGrpSpPr>
        <p:grpSpPr>
          <a:xfrm>
            <a:off x="5299080" y="2643182"/>
            <a:ext cx="3775484" cy="1715057"/>
            <a:chOff x="7926410" y="4857760"/>
            <a:chExt cx="3775484" cy="1715057"/>
          </a:xfrm>
        </p:grpSpPr>
        <p:sp>
          <p:nvSpPr>
            <p:cNvPr id="61" name="テキスト ボックス 60"/>
            <p:cNvSpPr txBox="1"/>
            <p:nvPr/>
          </p:nvSpPr>
          <p:spPr>
            <a:xfrm>
              <a:off x="8547441" y="6141930"/>
              <a:ext cx="3154453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800" dirty="0" smtClean="0"/>
                <a:t>Grandparent-child</a:t>
              </a:r>
              <a:endParaRPr kumimoji="1" lang="ja-JP" altLang="en-US" sz="2800" dirty="0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8426476" y="5357826"/>
              <a:ext cx="428628" cy="4286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図形 63"/>
            <p:cNvCxnSpPr>
              <a:endCxn id="62" idx="2"/>
            </p:cNvCxnSpPr>
            <p:nvPr/>
          </p:nvCxnSpPr>
          <p:spPr>
            <a:xfrm rot="5400000" flipH="1" flipV="1">
              <a:off x="7926410" y="5572140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図形 65"/>
            <p:cNvCxnSpPr/>
            <p:nvPr/>
          </p:nvCxnSpPr>
          <p:spPr>
            <a:xfrm rot="5400000" flipH="1" flipV="1">
              <a:off x="8643966" y="4857760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雲 68"/>
          <p:cNvSpPr/>
          <p:nvPr/>
        </p:nvSpPr>
        <p:spPr>
          <a:xfrm>
            <a:off x="4929190" y="2428868"/>
            <a:ext cx="1357322" cy="135732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</a:rPr>
              <a:t>？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571736" y="235743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F</a:t>
            </a:r>
            <a:r>
              <a:rPr lang="en-US" altLang="ja-JP" sz="2400" i="1" baseline="-25000" dirty="0" smtClean="0"/>
              <a:t>s</a:t>
            </a:r>
            <a:r>
              <a:rPr lang="en-US" altLang="ja-JP" sz="2400" baseline="-25000" dirty="0" smtClean="0"/>
              <a:t>(</a:t>
            </a:r>
            <a:r>
              <a:rPr lang="en-US" altLang="ja-JP" sz="2400" i="1" baseline="-25000" dirty="0" smtClean="0"/>
              <a:t>c</a:t>
            </a:r>
            <a:r>
              <a:rPr lang="en-US" altLang="ja-JP" sz="2400" baseline="-25000" dirty="0" smtClean="0"/>
              <a:t>)</a:t>
            </a:r>
            <a:endParaRPr kumimoji="1" lang="ja-JP" altLang="en-US" sz="2400" baseline="-25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715008" y="1643050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E</a:t>
            </a:r>
            <a:r>
              <a:rPr lang="en-US" altLang="ja-JP" sz="3200" i="1" baseline="-25000" dirty="0" smtClean="0"/>
              <a:t>A</a:t>
            </a:r>
            <a:r>
              <a:rPr lang="en-US" altLang="ja-JP" sz="2000" i="1" baseline="-25000" dirty="0" smtClean="0"/>
              <a:t>s</a:t>
            </a:r>
            <a:r>
              <a:rPr lang="en-US" altLang="ja-JP" sz="2000" baseline="-25000" dirty="0" smtClean="0"/>
              <a:t>(</a:t>
            </a:r>
            <a:r>
              <a:rPr lang="en-US" altLang="ja-JP" sz="2000" i="1" baseline="-25000" dirty="0" smtClean="0"/>
              <a:t>c</a:t>
            </a:r>
            <a:r>
              <a:rPr lang="en-US" altLang="ja-JP" sz="2000" baseline="-25000" dirty="0" smtClean="0"/>
              <a:t>)</a:t>
            </a:r>
            <a:endParaRPr lang="ja-JP" altLang="en-US" sz="2000" baseline="-250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468933" y="4429132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E</a:t>
            </a:r>
            <a:r>
              <a:rPr lang="en-US" altLang="ja-JP" sz="3200" i="1" baseline="-25000" dirty="0" smtClean="0"/>
              <a:t>A</a:t>
            </a:r>
            <a:r>
              <a:rPr lang="en-US" altLang="ja-JP" sz="2000" i="1" baseline="-25000" dirty="0" smtClean="0"/>
              <a:t>s</a:t>
            </a:r>
            <a:r>
              <a:rPr lang="en-US" altLang="ja-JP" sz="2000" baseline="-25000" dirty="0" smtClean="0"/>
              <a:t>(</a:t>
            </a:r>
            <a:r>
              <a:rPr lang="en-US" altLang="ja-JP" sz="2000" i="1" baseline="-25000" dirty="0" smtClean="0"/>
              <a:t>p</a:t>
            </a:r>
            <a:r>
              <a:rPr lang="en-US" altLang="ja-JP" sz="2000" baseline="-25000" dirty="0" smtClean="0"/>
              <a:t>)</a:t>
            </a:r>
            <a:endParaRPr kumimoji="1" lang="ja-JP" altLang="en-US" sz="2000" baseline="-250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474375" y="442913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E</a:t>
            </a:r>
            <a:r>
              <a:rPr lang="en-US" altLang="ja-JP" sz="3200" i="1" baseline="-25000" dirty="0" smtClean="0"/>
              <a:t>A</a:t>
            </a:r>
            <a:r>
              <a:rPr lang="en-US" altLang="ja-JP" sz="2000" i="1" baseline="-25000" dirty="0" smtClean="0"/>
              <a:t>s</a:t>
            </a:r>
            <a:r>
              <a:rPr lang="en-US" altLang="ja-JP" sz="2000" baseline="-25000" dirty="0" smtClean="0"/>
              <a:t>(</a:t>
            </a:r>
            <a:r>
              <a:rPr lang="en-US" altLang="ja-JP" sz="2000" i="1" baseline="-25000" dirty="0" smtClean="0"/>
              <a:t>c</a:t>
            </a:r>
            <a:r>
              <a:rPr lang="en-US" altLang="ja-JP" sz="2000" baseline="-25000" dirty="0" smtClean="0"/>
              <a:t>)</a:t>
            </a:r>
            <a:endParaRPr lang="ja-JP" altLang="en-US" sz="2000" baseline="-25000" dirty="0" smtClean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052508" y="5556076"/>
            <a:ext cx="2739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c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) = c</a:t>
            </a:r>
            <a:endParaRPr kumimoji="1" lang="ja-JP" altLang="en-US" sz="3200" dirty="0"/>
          </a:p>
        </p:txBody>
      </p:sp>
      <p:sp>
        <p:nvSpPr>
          <p:cNvPr id="79" name="フリーフォーム 78"/>
          <p:cNvSpPr/>
          <p:nvPr/>
        </p:nvSpPr>
        <p:spPr>
          <a:xfrm>
            <a:off x="1675851" y="3714753"/>
            <a:ext cx="1467389" cy="1217619"/>
          </a:xfrm>
          <a:custGeom>
            <a:avLst/>
            <a:gdLst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5" fmla="*/ 0 w 1210733"/>
              <a:gd name="connsiteY5" fmla="*/ 224367 h 1100667"/>
              <a:gd name="connsiteX0" fmla="*/ 222250 w 1432983"/>
              <a:gd name="connsiteY0" fmla="*/ 224367 h 1100667"/>
              <a:gd name="connsiteX1" fmla="*/ 831850 w 1432983"/>
              <a:gd name="connsiteY1" fmla="*/ 21167 h 1100667"/>
              <a:gd name="connsiteX2" fmla="*/ 1212850 w 1432983"/>
              <a:gd name="connsiteY2" fmla="*/ 97367 h 1100667"/>
              <a:gd name="connsiteX3" fmla="*/ 1377950 w 1432983"/>
              <a:gd name="connsiteY3" fmla="*/ 503767 h 1100667"/>
              <a:gd name="connsiteX4" fmla="*/ 882650 w 1432983"/>
              <a:gd name="connsiteY4" fmla="*/ 1100667 h 1100667"/>
              <a:gd name="connsiteX5" fmla="*/ 222250 w 1432983"/>
              <a:gd name="connsiteY5" fmla="*/ 224367 h 1100667"/>
              <a:gd name="connsiteX0" fmla="*/ 222250 w 1432983"/>
              <a:gd name="connsiteY0" fmla="*/ 224367 h 1147234"/>
              <a:gd name="connsiteX1" fmla="*/ 831850 w 1432983"/>
              <a:gd name="connsiteY1" fmla="*/ 21167 h 1147234"/>
              <a:gd name="connsiteX2" fmla="*/ 1212850 w 1432983"/>
              <a:gd name="connsiteY2" fmla="*/ 97367 h 1147234"/>
              <a:gd name="connsiteX3" fmla="*/ 1377950 w 1432983"/>
              <a:gd name="connsiteY3" fmla="*/ 503767 h 1147234"/>
              <a:gd name="connsiteX4" fmla="*/ 882650 w 1432983"/>
              <a:gd name="connsiteY4" fmla="*/ 1100667 h 1147234"/>
              <a:gd name="connsiteX5" fmla="*/ 222250 w 1432983"/>
              <a:gd name="connsiteY5" fmla="*/ 224367 h 1147234"/>
              <a:gd name="connsiteX0" fmla="*/ 256656 w 1467389"/>
              <a:gd name="connsiteY0" fmla="*/ 224367 h 1217619"/>
              <a:gd name="connsiteX1" fmla="*/ 866256 w 1467389"/>
              <a:gd name="connsiteY1" fmla="*/ 21167 h 1217619"/>
              <a:gd name="connsiteX2" fmla="*/ 1247256 w 1467389"/>
              <a:gd name="connsiteY2" fmla="*/ 97367 h 1217619"/>
              <a:gd name="connsiteX3" fmla="*/ 1412356 w 1467389"/>
              <a:gd name="connsiteY3" fmla="*/ 503767 h 1217619"/>
              <a:gd name="connsiteX4" fmla="*/ 917056 w 1467389"/>
              <a:gd name="connsiteY4" fmla="*/ 1100667 h 1217619"/>
              <a:gd name="connsiteX5" fmla="*/ 110067 w 1467389"/>
              <a:gd name="connsiteY5" fmla="*/ 1071569 h 1217619"/>
              <a:gd name="connsiteX6" fmla="*/ 256656 w 1467389"/>
              <a:gd name="connsiteY6" fmla="*/ 224367 h 1217619"/>
              <a:gd name="connsiteX0" fmla="*/ 256656 w 1467389"/>
              <a:gd name="connsiteY0" fmla="*/ 224367 h 1217619"/>
              <a:gd name="connsiteX1" fmla="*/ 866256 w 1467389"/>
              <a:gd name="connsiteY1" fmla="*/ 21167 h 1217619"/>
              <a:gd name="connsiteX2" fmla="*/ 1247256 w 1467389"/>
              <a:gd name="connsiteY2" fmla="*/ 97367 h 1217619"/>
              <a:gd name="connsiteX3" fmla="*/ 1412356 w 1467389"/>
              <a:gd name="connsiteY3" fmla="*/ 503767 h 1217619"/>
              <a:gd name="connsiteX4" fmla="*/ 917056 w 1467389"/>
              <a:gd name="connsiteY4" fmla="*/ 1100667 h 1217619"/>
              <a:gd name="connsiteX5" fmla="*/ 110067 w 1467389"/>
              <a:gd name="connsiteY5" fmla="*/ 1071569 h 1217619"/>
              <a:gd name="connsiteX6" fmla="*/ 256656 w 1467389"/>
              <a:gd name="connsiteY6" fmla="*/ 224367 h 121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389" h="1217619">
                <a:moveTo>
                  <a:pt x="256656" y="224367"/>
                </a:moveTo>
                <a:cubicBezTo>
                  <a:pt x="478906" y="133350"/>
                  <a:pt x="701156" y="42334"/>
                  <a:pt x="866256" y="21167"/>
                </a:cubicBezTo>
                <a:cubicBezTo>
                  <a:pt x="1031356" y="0"/>
                  <a:pt x="1156239" y="16934"/>
                  <a:pt x="1247256" y="97367"/>
                </a:cubicBezTo>
                <a:cubicBezTo>
                  <a:pt x="1338273" y="177800"/>
                  <a:pt x="1467389" y="336550"/>
                  <a:pt x="1412356" y="503767"/>
                </a:cubicBezTo>
                <a:cubicBezTo>
                  <a:pt x="1357323" y="670984"/>
                  <a:pt x="1134104" y="1006033"/>
                  <a:pt x="917056" y="1100667"/>
                </a:cubicBezTo>
                <a:cubicBezTo>
                  <a:pt x="700008" y="1195301"/>
                  <a:pt x="220134" y="1217619"/>
                  <a:pt x="110067" y="1071569"/>
                </a:cubicBezTo>
                <a:cubicBezTo>
                  <a:pt x="0" y="925519"/>
                  <a:pt x="78736" y="386251"/>
                  <a:pt x="256656" y="224367"/>
                </a:cubicBezTo>
                <a:close/>
              </a:path>
            </a:pathLst>
          </a:custGeom>
          <a:ln w="19050">
            <a:solidFill>
              <a:srgbClr val="9999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0" name="図形 79"/>
          <p:cNvCxnSpPr/>
          <p:nvPr/>
        </p:nvCxnSpPr>
        <p:spPr>
          <a:xfrm rot="5400000" flipH="1" flipV="1">
            <a:off x="3404607" y="2653660"/>
            <a:ext cx="500066" cy="50006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図形 80"/>
          <p:cNvCxnSpPr/>
          <p:nvPr/>
        </p:nvCxnSpPr>
        <p:spPr>
          <a:xfrm rot="5400000" flipH="1" flipV="1">
            <a:off x="1965370" y="4071942"/>
            <a:ext cx="500066" cy="50006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フリーフォーム 81"/>
          <p:cNvSpPr/>
          <p:nvPr/>
        </p:nvSpPr>
        <p:spPr>
          <a:xfrm flipH="1" flipV="1">
            <a:off x="2857488" y="2354255"/>
            <a:ext cx="1538827" cy="1318155"/>
          </a:xfrm>
          <a:custGeom>
            <a:avLst/>
            <a:gdLst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5" fmla="*/ 0 w 1210733"/>
              <a:gd name="connsiteY5" fmla="*/ 224367 h 1100667"/>
              <a:gd name="connsiteX0" fmla="*/ 222250 w 1432983"/>
              <a:gd name="connsiteY0" fmla="*/ 224367 h 1100667"/>
              <a:gd name="connsiteX1" fmla="*/ 831850 w 1432983"/>
              <a:gd name="connsiteY1" fmla="*/ 21167 h 1100667"/>
              <a:gd name="connsiteX2" fmla="*/ 1212850 w 1432983"/>
              <a:gd name="connsiteY2" fmla="*/ 97367 h 1100667"/>
              <a:gd name="connsiteX3" fmla="*/ 1377950 w 1432983"/>
              <a:gd name="connsiteY3" fmla="*/ 503767 h 1100667"/>
              <a:gd name="connsiteX4" fmla="*/ 882650 w 1432983"/>
              <a:gd name="connsiteY4" fmla="*/ 1100667 h 1100667"/>
              <a:gd name="connsiteX5" fmla="*/ 222250 w 1432983"/>
              <a:gd name="connsiteY5" fmla="*/ 224367 h 1100667"/>
              <a:gd name="connsiteX0" fmla="*/ 222250 w 1432983"/>
              <a:gd name="connsiteY0" fmla="*/ 224367 h 1147234"/>
              <a:gd name="connsiteX1" fmla="*/ 831850 w 1432983"/>
              <a:gd name="connsiteY1" fmla="*/ 21167 h 1147234"/>
              <a:gd name="connsiteX2" fmla="*/ 1212850 w 1432983"/>
              <a:gd name="connsiteY2" fmla="*/ 97367 h 1147234"/>
              <a:gd name="connsiteX3" fmla="*/ 1377950 w 1432983"/>
              <a:gd name="connsiteY3" fmla="*/ 503767 h 1147234"/>
              <a:gd name="connsiteX4" fmla="*/ 882650 w 1432983"/>
              <a:gd name="connsiteY4" fmla="*/ 1100667 h 1147234"/>
              <a:gd name="connsiteX5" fmla="*/ 222250 w 1432983"/>
              <a:gd name="connsiteY5" fmla="*/ 224367 h 1147234"/>
              <a:gd name="connsiteX0" fmla="*/ 328094 w 1538827"/>
              <a:gd name="connsiteY0" fmla="*/ 224367 h 1318155"/>
              <a:gd name="connsiteX1" fmla="*/ 937694 w 1538827"/>
              <a:gd name="connsiteY1" fmla="*/ 21167 h 1318155"/>
              <a:gd name="connsiteX2" fmla="*/ 1318694 w 1538827"/>
              <a:gd name="connsiteY2" fmla="*/ 97367 h 1318155"/>
              <a:gd name="connsiteX3" fmla="*/ 1483794 w 1538827"/>
              <a:gd name="connsiteY3" fmla="*/ 503767 h 1318155"/>
              <a:gd name="connsiteX4" fmla="*/ 988494 w 1538827"/>
              <a:gd name="connsiteY4" fmla="*/ 1100667 h 1318155"/>
              <a:gd name="connsiteX5" fmla="*/ 110067 w 1538827"/>
              <a:gd name="connsiteY5" fmla="*/ 1172105 h 1318155"/>
              <a:gd name="connsiteX6" fmla="*/ 328094 w 1538827"/>
              <a:gd name="connsiteY6" fmla="*/ 224367 h 1318155"/>
              <a:gd name="connsiteX0" fmla="*/ 328094 w 1538827"/>
              <a:gd name="connsiteY0" fmla="*/ 224367 h 1318155"/>
              <a:gd name="connsiteX1" fmla="*/ 937694 w 1538827"/>
              <a:gd name="connsiteY1" fmla="*/ 21167 h 1318155"/>
              <a:gd name="connsiteX2" fmla="*/ 1318694 w 1538827"/>
              <a:gd name="connsiteY2" fmla="*/ 97367 h 1318155"/>
              <a:gd name="connsiteX3" fmla="*/ 1483794 w 1538827"/>
              <a:gd name="connsiteY3" fmla="*/ 503767 h 1318155"/>
              <a:gd name="connsiteX4" fmla="*/ 988494 w 1538827"/>
              <a:gd name="connsiteY4" fmla="*/ 1100667 h 1318155"/>
              <a:gd name="connsiteX5" fmla="*/ 110067 w 1538827"/>
              <a:gd name="connsiteY5" fmla="*/ 1172105 h 1318155"/>
              <a:gd name="connsiteX6" fmla="*/ 328094 w 1538827"/>
              <a:gd name="connsiteY6" fmla="*/ 224367 h 131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827" h="1318155">
                <a:moveTo>
                  <a:pt x="328094" y="224367"/>
                </a:moveTo>
                <a:cubicBezTo>
                  <a:pt x="550344" y="133350"/>
                  <a:pt x="772594" y="42334"/>
                  <a:pt x="937694" y="21167"/>
                </a:cubicBezTo>
                <a:cubicBezTo>
                  <a:pt x="1102794" y="0"/>
                  <a:pt x="1227677" y="16934"/>
                  <a:pt x="1318694" y="97367"/>
                </a:cubicBezTo>
                <a:cubicBezTo>
                  <a:pt x="1409711" y="177800"/>
                  <a:pt x="1538827" y="336550"/>
                  <a:pt x="1483794" y="503767"/>
                </a:cubicBezTo>
                <a:cubicBezTo>
                  <a:pt x="1428761" y="670984"/>
                  <a:pt x="1217449" y="989277"/>
                  <a:pt x="988494" y="1100667"/>
                </a:cubicBezTo>
                <a:cubicBezTo>
                  <a:pt x="759540" y="1212057"/>
                  <a:pt x="220134" y="1318155"/>
                  <a:pt x="110067" y="1172105"/>
                </a:cubicBezTo>
                <a:cubicBezTo>
                  <a:pt x="0" y="1026055"/>
                  <a:pt x="189391" y="341544"/>
                  <a:pt x="328094" y="224367"/>
                </a:cubicBezTo>
                <a:close/>
              </a:path>
            </a:pathLst>
          </a:custGeom>
          <a:ln w="19050">
            <a:solidFill>
              <a:srgbClr val="FF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図形 93"/>
          <p:cNvCxnSpPr/>
          <p:nvPr/>
        </p:nvCxnSpPr>
        <p:spPr>
          <a:xfrm rot="5400000" flipH="1" flipV="1">
            <a:off x="4572000" y="4071942"/>
            <a:ext cx="500066" cy="50006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図形 94"/>
          <p:cNvCxnSpPr/>
          <p:nvPr/>
        </p:nvCxnSpPr>
        <p:spPr>
          <a:xfrm rot="5400000" flipH="1" flipV="1">
            <a:off x="6715140" y="1928802"/>
            <a:ext cx="500066" cy="50006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グループ化 111"/>
          <p:cNvGrpSpPr/>
          <p:nvPr/>
        </p:nvGrpSpPr>
        <p:grpSpPr>
          <a:xfrm>
            <a:off x="3088207" y="2428868"/>
            <a:ext cx="5236669" cy="2146290"/>
            <a:chOff x="6336255" y="-288926"/>
            <a:chExt cx="5236669" cy="2146290"/>
          </a:xfrm>
        </p:grpSpPr>
        <p:sp>
          <p:nvSpPr>
            <p:cNvPr id="35" name="円/楕円 34"/>
            <p:cNvSpPr/>
            <p:nvPr/>
          </p:nvSpPr>
          <p:spPr>
            <a:xfrm>
              <a:off x="9041946" y="428604"/>
              <a:ext cx="428628" cy="4286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8327566" y="1142984"/>
              <a:ext cx="428628" cy="4286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図形 36"/>
            <p:cNvCxnSpPr>
              <a:stCxn id="36" idx="0"/>
              <a:endCxn id="35" idx="2"/>
            </p:cNvCxnSpPr>
            <p:nvPr/>
          </p:nvCxnSpPr>
          <p:spPr>
            <a:xfrm rot="5400000" flipH="1" flipV="1">
              <a:off x="8541880" y="642918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79" idx="3"/>
              <a:endCxn id="107" idx="3"/>
            </p:cNvCxnSpPr>
            <p:nvPr/>
          </p:nvCxnSpPr>
          <p:spPr>
            <a:xfrm flipV="1">
              <a:off x="6336255" y="454000"/>
              <a:ext cx="2505620" cy="1046726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stCxn id="82" idx="0"/>
              <a:endCxn id="125" idx="0"/>
            </p:cNvCxnSpPr>
            <p:nvPr/>
          </p:nvCxnSpPr>
          <p:spPr>
            <a:xfrm rot="10800000" flipH="1" flipV="1">
              <a:off x="7316269" y="730249"/>
              <a:ext cx="436054" cy="491076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フリーフォーム 41"/>
            <p:cNvSpPr/>
            <p:nvPr/>
          </p:nvSpPr>
          <p:spPr>
            <a:xfrm>
              <a:off x="8891618" y="928670"/>
              <a:ext cx="442067" cy="496916"/>
            </a:xfrm>
            <a:custGeom>
              <a:avLst/>
              <a:gdLst>
                <a:gd name="connsiteX0" fmla="*/ 108155 w 757084"/>
                <a:gd name="connsiteY0" fmla="*/ 629264 h 629264"/>
                <a:gd name="connsiteX1" fmla="*/ 108155 w 757084"/>
                <a:gd name="connsiteY1" fmla="*/ 117987 h 629264"/>
                <a:gd name="connsiteX2" fmla="*/ 757084 w 757084"/>
                <a:gd name="connsiteY2" fmla="*/ 0 h 629264"/>
                <a:gd name="connsiteX0" fmla="*/ 191494 w 1340457"/>
                <a:gd name="connsiteY0" fmla="*/ 1057916 h 1057916"/>
                <a:gd name="connsiteX1" fmla="*/ 191494 w 1340457"/>
                <a:gd name="connsiteY1" fmla="*/ 546639 h 1057916"/>
                <a:gd name="connsiteX2" fmla="*/ 1340457 w 1340457"/>
                <a:gd name="connsiteY2" fmla="*/ 0 h 1057916"/>
                <a:gd name="connsiteX0" fmla="*/ 727252 w 1233305"/>
                <a:gd name="connsiteY0" fmla="*/ 486388 h 627704"/>
                <a:gd name="connsiteX1" fmla="*/ 84342 w 1233305"/>
                <a:gd name="connsiteY1" fmla="*/ 546639 h 627704"/>
                <a:gd name="connsiteX2" fmla="*/ 1233305 w 1233305"/>
                <a:gd name="connsiteY2" fmla="*/ 0 h 627704"/>
                <a:gd name="connsiteX0" fmla="*/ 54078 w 638486"/>
                <a:gd name="connsiteY0" fmla="*/ 486388 h 486388"/>
                <a:gd name="connsiteX1" fmla="*/ 554144 w 638486"/>
                <a:gd name="connsiteY1" fmla="*/ 332301 h 486388"/>
                <a:gd name="connsiteX2" fmla="*/ 560131 w 638486"/>
                <a:gd name="connsiteY2" fmla="*/ 0 h 486388"/>
                <a:gd name="connsiteX0" fmla="*/ 54078 w 644232"/>
                <a:gd name="connsiteY0" fmla="*/ 486388 h 486388"/>
                <a:gd name="connsiteX1" fmla="*/ 554144 w 644232"/>
                <a:gd name="connsiteY1" fmla="*/ 332301 h 486388"/>
                <a:gd name="connsiteX2" fmla="*/ 560131 w 644232"/>
                <a:gd name="connsiteY2" fmla="*/ 0 h 486388"/>
                <a:gd name="connsiteX0" fmla="*/ 0 w 590154"/>
                <a:gd name="connsiteY0" fmla="*/ 486388 h 486388"/>
                <a:gd name="connsiteX1" fmla="*/ 500066 w 590154"/>
                <a:gd name="connsiteY1" fmla="*/ 332301 h 486388"/>
                <a:gd name="connsiteX2" fmla="*/ 506053 w 590154"/>
                <a:gd name="connsiteY2" fmla="*/ 0 h 486388"/>
                <a:gd name="connsiteX0" fmla="*/ 0 w 590154"/>
                <a:gd name="connsiteY0" fmla="*/ 486388 h 486388"/>
                <a:gd name="connsiteX1" fmla="*/ 357158 w 590154"/>
                <a:gd name="connsiteY1" fmla="*/ 332301 h 486388"/>
                <a:gd name="connsiteX2" fmla="*/ 506053 w 590154"/>
                <a:gd name="connsiteY2" fmla="*/ 0 h 486388"/>
                <a:gd name="connsiteX0" fmla="*/ 0 w 506053"/>
                <a:gd name="connsiteY0" fmla="*/ 486388 h 486388"/>
                <a:gd name="connsiteX1" fmla="*/ 357158 w 506053"/>
                <a:gd name="connsiteY1" fmla="*/ 332301 h 486388"/>
                <a:gd name="connsiteX2" fmla="*/ 506053 w 506053"/>
                <a:gd name="connsiteY2" fmla="*/ 0 h 48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6053" h="486388">
                  <a:moveTo>
                    <a:pt x="0" y="486388"/>
                  </a:moveTo>
                  <a:cubicBezTo>
                    <a:pt x="341613" y="346304"/>
                    <a:pt x="272816" y="413366"/>
                    <a:pt x="357158" y="332301"/>
                  </a:cubicBezTo>
                  <a:cubicBezTo>
                    <a:pt x="441500" y="251236"/>
                    <a:pt x="441586" y="171000"/>
                    <a:pt x="506053" y="0"/>
                  </a:cubicBezTo>
                </a:path>
              </a:pathLst>
            </a:cu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9471387" y="995590"/>
              <a:ext cx="2101537" cy="86177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2800" dirty="0" smtClean="0"/>
                <a:t>Inverted</a:t>
              </a:r>
            </a:p>
            <a:p>
              <a:r>
                <a:rPr kumimoji="1" lang="en-US" altLang="ja-JP" sz="2800" dirty="0" smtClean="0"/>
                <a:t>parent-child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0177502" y="354016"/>
              <a:ext cx="9012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/>
                <a:t>E</a:t>
              </a:r>
              <a:r>
                <a:rPr lang="en-US" altLang="ja-JP" sz="3200" i="1" baseline="-25000" dirty="0" smtClean="0"/>
                <a:t>A</a:t>
              </a:r>
              <a:r>
                <a:rPr lang="en-US" altLang="ja-JP" sz="2000" i="1" baseline="-25000" dirty="0" smtClean="0"/>
                <a:t>s</a:t>
              </a:r>
              <a:r>
                <a:rPr lang="en-US" altLang="ja-JP" sz="2000" baseline="-25000" dirty="0" smtClean="0"/>
                <a:t>(</a:t>
              </a:r>
              <a:r>
                <a:rPr lang="en-US" altLang="ja-JP" sz="2000" i="1" baseline="-25000" dirty="0" smtClean="0"/>
                <a:t>p</a:t>
              </a:r>
              <a:r>
                <a:rPr lang="en-US" altLang="ja-JP" sz="2000" baseline="-25000" dirty="0" smtClean="0"/>
                <a:t>)</a:t>
              </a:r>
              <a:endParaRPr kumimoji="1" lang="ja-JP" altLang="en-US" sz="2000" baseline="-25000" dirty="0"/>
            </a:p>
          </p:txBody>
        </p:sp>
        <p:cxnSp>
          <p:nvCxnSpPr>
            <p:cNvPr id="99" name="図形 98"/>
            <p:cNvCxnSpPr/>
            <p:nvPr/>
          </p:nvCxnSpPr>
          <p:spPr>
            <a:xfrm rot="5400000" flipH="1" flipV="1">
              <a:off x="9286908" y="-71462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フリーフォーム 106"/>
            <p:cNvSpPr/>
            <p:nvPr/>
          </p:nvSpPr>
          <p:spPr>
            <a:xfrm flipH="1" flipV="1">
              <a:off x="8786842" y="-288926"/>
              <a:ext cx="1467389" cy="1246693"/>
            </a:xfrm>
            <a:custGeom>
              <a:avLst/>
              <a:gdLst>
                <a:gd name="connsiteX0" fmla="*/ 0 w 1210733"/>
                <a:gd name="connsiteY0" fmla="*/ 224367 h 1100667"/>
                <a:gd name="connsiteX1" fmla="*/ 609600 w 1210733"/>
                <a:gd name="connsiteY1" fmla="*/ 21167 h 1100667"/>
                <a:gd name="connsiteX2" fmla="*/ 990600 w 1210733"/>
                <a:gd name="connsiteY2" fmla="*/ 97367 h 1100667"/>
                <a:gd name="connsiteX3" fmla="*/ 1155700 w 1210733"/>
                <a:gd name="connsiteY3" fmla="*/ 503767 h 1100667"/>
                <a:gd name="connsiteX4" fmla="*/ 660400 w 1210733"/>
                <a:gd name="connsiteY4" fmla="*/ 1100667 h 1100667"/>
                <a:gd name="connsiteX0" fmla="*/ 0 w 1210733"/>
                <a:gd name="connsiteY0" fmla="*/ 224367 h 1100667"/>
                <a:gd name="connsiteX1" fmla="*/ 609600 w 1210733"/>
                <a:gd name="connsiteY1" fmla="*/ 21167 h 1100667"/>
                <a:gd name="connsiteX2" fmla="*/ 990600 w 1210733"/>
                <a:gd name="connsiteY2" fmla="*/ 97367 h 1100667"/>
                <a:gd name="connsiteX3" fmla="*/ 1155700 w 1210733"/>
                <a:gd name="connsiteY3" fmla="*/ 503767 h 1100667"/>
                <a:gd name="connsiteX4" fmla="*/ 660400 w 1210733"/>
                <a:gd name="connsiteY4" fmla="*/ 1100667 h 1100667"/>
                <a:gd name="connsiteX5" fmla="*/ 0 w 1210733"/>
                <a:gd name="connsiteY5" fmla="*/ 224367 h 1100667"/>
                <a:gd name="connsiteX0" fmla="*/ 0 w 1210733"/>
                <a:gd name="connsiteY0" fmla="*/ 224367 h 1315509"/>
                <a:gd name="connsiteX1" fmla="*/ 609600 w 1210733"/>
                <a:gd name="connsiteY1" fmla="*/ 21167 h 1315509"/>
                <a:gd name="connsiteX2" fmla="*/ 990600 w 1210733"/>
                <a:gd name="connsiteY2" fmla="*/ 97367 h 1315509"/>
                <a:gd name="connsiteX3" fmla="*/ 1155700 w 1210733"/>
                <a:gd name="connsiteY3" fmla="*/ 503767 h 1315509"/>
                <a:gd name="connsiteX4" fmla="*/ 660400 w 1210733"/>
                <a:gd name="connsiteY4" fmla="*/ 1100667 h 1315509"/>
                <a:gd name="connsiteX5" fmla="*/ 0 w 1210733"/>
                <a:gd name="connsiteY5" fmla="*/ 224367 h 1315509"/>
                <a:gd name="connsiteX0" fmla="*/ 222250 w 1432983"/>
                <a:gd name="connsiteY0" fmla="*/ 224367 h 1315509"/>
                <a:gd name="connsiteX1" fmla="*/ 831850 w 1432983"/>
                <a:gd name="connsiteY1" fmla="*/ 21167 h 1315509"/>
                <a:gd name="connsiteX2" fmla="*/ 1212850 w 1432983"/>
                <a:gd name="connsiteY2" fmla="*/ 97367 h 1315509"/>
                <a:gd name="connsiteX3" fmla="*/ 1377950 w 1432983"/>
                <a:gd name="connsiteY3" fmla="*/ 503767 h 1315509"/>
                <a:gd name="connsiteX4" fmla="*/ 882650 w 1432983"/>
                <a:gd name="connsiteY4" fmla="*/ 1100667 h 1315509"/>
                <a:gd name="connsiteX5" fmla="*/ 222250 w 1432983"/>
                <a:gd name="connsiteY5" fmla="*/ 224367 h 1315509"/>
                <a:gd name="connsiteX0" fmla="*/ 256656 w 1467389"/>
                <a:gd name="connsiteY0" fmla="*/ 224367 h 1246693"/>
                <a:gd name="connsiteX1" fmla="*/ 866256 w 1467389"/>
                <a:gd name="connsiteY1" fmla="*/ 21167 h 1246693"/>
                <a:gd name="connsiteX2" fmla="*/ 1247256 w 1467389"/>
                <a:gd name="connsiteY2" fmla="*/ 97367 h 1246693"/>
                <a:gd name="connsiteX3" fmla="*/ 1412356 w 1467389"/>
                <a:gd name="connsiteY3" fmla="*/ 503767 h 1246693"/>
                <a:gd name="connsiteX4" fmla="*/ 917056 w 1467389"/>
                <a:gd name="connsiteY4" fmla="*/ 1100667 h 1246693"/>
                <a:gd name="connsiteX5" fmla="*/ 110067 w 1467389"/>
                <a:gd name="connsiteY5" fmla="*/ 1100643 h 1246693"/>
                <a:gd name="connsiteX6" fmla="*/ 256656 w 1467389"/>
                <a:gd name="connsiteY6" fmla="*/ 224367 h 1246693"/>
                <a:gd name="connsiteX0" fmla="*/ 256656 w 1467389"/>
                <a:gd name="connsiteY0" fmla="*/ 224367 h 1246693"/>
                <a:gd name="connsiteX1" fmla="*/ 866256 w 1467389"/>
                <a:gd name="connsiteY1" fmla="*/ 21167 h 1246693"/>
                <a:gd name="connsiteX2" fmla="*/ 1247256 w 1467389"/>
                <a:gd name="connsiteY2" fmla="*/ 97367 h 1246693"/>
                <a:gd name="connsiteX3" fmla="*/ 1412356 w 1467389"/>
                <a:gd name="connsiteY3" fmla="*/ 503767 h 1246693"/>
                <a:gd name="connsiteX4" fmla="*/ 917056 w 1467389"/>
                <a:gd name="connsiteY4" fmla="*/ 1100667 h 1246693"/>
                <a:gd name="connsiteX5" fmla="*/ 110067 w 1467389"/>
                <a:gd name="connsiteY5" fmla="*/ 1100643 h 1246693"/>
                <a:gd name="connsiteX6" fmla="*/ 256656 w 1467389"/>
                <a:gd name="connsiteY6" fmla="*/ 224367 h 1246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7389" h="1246693">
                  <a:moveTo>
                    <a:pt x="256656" y="224367"/>
                  </a:moveTo>
                  <a:cubicBezTo>
                    <a:pt x="478906" y="133350"/>
                    <a:pt x="701156" y="42334"/>
                    <a:pt x="866256" y="21167"/>
                  </a:cubicBezTo>
                  <a:cubicBezTo>
                    <a:pt x="1031356" y="0"/>
                    <a:pt x="1156239" y="16934"/>
                    <a:pt x="1247256" y="97367"/>
                  </a:cubicBezTo>
                  <a:cubicBezTo>
                    <a:pt x="1338273" y="177800"/>
                    <a:pt x="1467389" y="336550"/>
                    <a:pt x="1412356" y="503767"/>
                  </a:cubicBezTo>
                  <a:cubicBezTo>
                    <a:pt x="1357323" y="670984"/>
                    <a:pt x="1134104" y="1001188"/>
                    <a:pt x="917056" y="1100667"/>
                  </a:cubicBezTo>
                  <a:cubicBezTo>
                    <a:pt x="700008" y="1200146"/>
                    <a:pt x="220134" y="1246693"/>
                    <a:pt x="110067" y="1100643"/>
                  </a:cubicBezTo>
                  <a:cubicBezTo>
                    <a:pt x="0" y="954593"/>
                    <a:pt x="27689" y="391068"/>
                    <a:pt x="256656" y="224367"/>
                  </a:cubicBezTo>
                  <a:close/>
                </a:path>
              </a:pathLst>
            </a:custGeom>
            <a:ln w="19050">
              <a:solidFill>
                <a:srgbClr val="9999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2900836" y="1682217"/>
            <a:ext cx="4781627" cy="2604039"/>
            <a:chOff x="-2528452" y="3968233"/>
            <a:chExt cx="4781627" cy="2604039"/>
          </a:xfrm>
        </p:grpSpPr>
        <p:sp>
          <p:nvSpPr>
            <p:cNvPr id="21" name="円/楕円 20"/>
            <p:cNvSpPr/>
            <p:nvPr/>
          </p:nvSpPr>
          <p:spPr>
            <a:xfrm>
              <a:off x="370756" y="5429264"/>
              <a:ext cx="428628" cy="4286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-343624" y="6143644"/>
              <a:ext cx="428628" cy="4286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図形 22"/>
            <p:cNvCxnSpPr>
              <a:stCxn id="22" idx="0"/>
              <a:endCxn id="21" idx="2"/>
            </p:cNvCxnSpPr>
            <p:nvPr/>
          </p:nvCxnSpPr>
          <p:spPr>
            <a:xfrm rot="5400000" flipH="1" flipV="1">
              <a:off x="-129310" y="5643578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47" idx="6"/>
            </p:cNvCxnSpPr>
            <p:nvPr/>
          </p:nvCxnSpPr>
          <p:spPr>
            <a:xfrm flipV="1">
              <a:off x="-2528452" y="6122688"/>
              <a:ext cx="1671164" cy="23527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円/楕円 26"/>
            <p:cNvSpPr/>
            <p:nvPr/>
          </p:nvSpPr>
          <p:spPr>
            <a:xfrm>
              <a:off x="1085136" y="4714884"/>
              <a:ext cx="428628" cy="4286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図形 27"/>
            <p:cNvCxnSpPr>
              <a:endCxn id="27" idx="2"/>
            </p:cNvCxnSpPr>
            <p:nvPr/>
          </p:nvCxnSpPr>
          <p:spPr>
            <a:xfrm rot="5400000" flipH="1" flipV="1">
              <a:off x="585070" y="4929198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82" idx="0"/>
              <a:endCxn id="124" idx="3"/>
            </p:cNvCxnSpPr>
            <p:nvPr/>
          </p:nvCxnSpPr>
          <p:spPr>
            <a:xfrm rot="10800000" flipH="1">
              <a:off x="-1361067" y="4782621"/>
              <a:ext cx="2201886" cy="95143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図形 104"/>
            <p:cNvCxnSpPr/>
            <p:nvPr/>
          </p:nvCxnSpPr>
          <p:spPr>
            <a:xfrm rot="5400000" flipH="1" flipV="1">
              <a:off x="1298552" y="4214794"/>
              <a:ext cx="500066" cy="500066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フリーフォーム 112"/>
            <p:cNvSpPr/>
            <p:nvPr/>
          </p:nvSpPr>
          <p:spPr>
            <a:xfrm flipH="1" flipV="1">
              <a:off x="785786" y="3968233"/>
              <a:ext cx="1467389" cy="1318155"/>
            </a:xfrm>
            <a:custGeom>
              <a:avLst/>
              <a:gdLst>
                <a:gd name="connsiteX0" fmla="*/ 0 w 1210733"/>
                <a:gd name="connsiteY0" fmla="*/ 224367 h 1100667"/>
                <a:gd name="connsiteX1" fmla="*/ 609600 w 1210733"/>
                <a:gd name="connsiteY1" fmla="*/ 21167 h 1100667"/>
                <a:gd name="connsiteX2" fmla="*/ 990600 w 1210733"/>
                <a:gd name="connsiteY2" fmla="*/ 97367 h 1100667"/>
                <a:gd name="connsiteX3" fmla="*/ 1155700 w 1210733"/>
                <a:gd name="connsiteY3" fmla="*/ 503767 h 1100667"/>
                <a:gd name="connsiteX4" fmla="*/ 660400 w 1210733"/>
                <a:gd name="connsiteY4" fmla="*/ 1100667 h 1100667"/>
                <a:gd name="connsiteX0" fmla="*/ 0 w 1210733"/>
                <a:gd name="connsiteY0" fmla="*/ 224367 h 1100667"/>
                <a:gd name="connsiteX1" fmla="*/ 609600 w 1210733"/>
                <a:gd name="connsiteY1" fmla="*/ 21167 h 1100667"/>
                <a:gd name="connsiteX2" fmla="*/ 990600 w 1210733"/>
                <a:gd name="connsiteY2" fmla="*/ 97367 h 1100667"/>
                <a:gd name="connsiteX3" fmla="*/ 1155700 w 1210733"/>
                <a:gd name="connsiteY3" fmla="*/ 503767 h 1100667"/>
                <a:gd name="connsiteX4" fmla="*/ 660400 w 1210733"/>
                <a:gd name="connsiteY4" fmla="*/ 1100667 h 1100667"/>
                <a:gd name="connsiteX5" fmla="*/ 0 w 1210733"/>
                <a:gd name="connsiteY5" fmla="*/ 224367 h 1100667"/>
                <a:gd name="connsiteX0" fmla="*/ 0 w 1210733"/>
                <a:gd name="connsiteY0" fmla="*/ 224367 h 1315509"/>
                <a:gd name="connsiteX1" fmla="*/ 609600 w 1210733"/>
                <a:gd name="connsiteY1" fmla="*/ 21167 h 1315509"/>
                <a:gd name="connsiteX2" fmla="*/ 990600 w 1210733"/>
                <a:gd name="connsiteY2" fmla="*/ 97367 h 1315509"/>
                <a:gd name="connsiteX3" fmla="*/ 1155700 w 1210733"/>
                <a:gd name="connsiteY3" fmla="*/ 503767 h 1315509"/>
                <a:gd name="connsiteX4" fmla="*/ 660400 w 1210733"/>
                <a:gd name="connsiteY4" fmla="*/ 1100667 h 1315509"/>
                <a:gd name="connsiteX5" fmla="*/ 0 w 1210733"/>
                <a:gd name="connsiteY5" fmla="*/ 224367 h 1315509"/>
                <a:gd name="connsiteX0" fmla="*/ 222250 w 1432983"/>
                <a:gd name="connsiteY0" fmla="*/ 224367 h 1315509"/>
                <a:gd name="connsiteX1" fmla="*/ 831850 w 1432983"/>
                <a:gd name="connsiteY1" fmla="*/ 21167 h 1315509"/>
                <a:gd name="connsiteX2" fmla="*/ 1212850 w 1432983"/>
                <a:gd name="connsiteY2" fmla="*/ 97367 h 1315509"/>
                <a:gd name="connsiteX3" fmla="*/ 1377950 w 1432983"/>
                <a:gd name="connsiteY3" fmla="*/ 503767 h 1315509"/>
                <a:gd name="connsiteX4" fmla="*/ 882650 w 1432983"/>
                <a:gd name="connsiteY4" fmla="*/ 1100667 h 1315509"/>
                <a:gd name="connsiteX5" fmla="*/ 222250 w 1432983"/>
                <a:gd name="connsiteY5" fmla="*/ 224367 h 1315509"/>
                <a:gd name="connsiteX0" fmla="*/ 256656 w 1467389"/>
                <a:gd name="connsiteY0" fmla="*/ 224367 h 1318155"/>
                <a:gd name="connsiteX1" fmla="*/ 866256 w 1467389"/>
                <a:gd name="connsiteY1" fmla="*/ 21167 h 1318155"/>
                <a:gd name="connsiteX2" fmla="*/ 1247256 w 1467389"/>
                <a:gd name="connsiteY2" fmla="*/ 97367 h 1318155"/>
                <a:gd name="connsiteX3" fmla="*/ 1412356 w 1467389"/>
                <a:gd name="connsiteY3" fmla="*/ 503767 h 1318155"/>
                <a:gd name="connsiteX4" fmla="*/ 917056 w 1467389"/>
                <a:gd name="connsiteY4" fmla="*/ 1100667 h 1318155"/>
                <a:gd name="connsiteX5" fmla="*/ 110067 w 1467389"/>
                <a:gd name="connsiteY5" fmla="*/ 1172105 h 1318155"/>
                <a:gd name="connsiteX6" fmla="*/ 256656 w 1467389"/>
                <a:gd name="connsiteY6" fmla="*/ 224367 h 1318155"/>
                <a:gd name="connsiteX0" fmla="*/ 256656 w 1467389"/>
                <a:gd name="connsiteY0" fmla="*/ 224367 h 1318155"/>
                <a:gd name="connsiteX1" fmla="*/ 866256 w 1467389"/>
                <a:gd name="connsiteY1" fmla="*/ 21167 h 1318155"/>
                <a:gd name="connsiteX2" fmla="*/ 1247256 w 1467389"/>
                <a:gd name="connsiteY2" fmla="*/ 97367 h 1318155"/>
                <a:gd name="connsiteX3" fmla="*/ 1412356 w 1467389"/>
                <a:gd name="connsiteY3" fmla="*/ 503767 h 1318155"/>
                <a:gd name="connsiteX4" fmla="*/ 917056 w 1467389"/>
                <a:gd name="connsiteY4" fmla="*/ 1100667 h 1318155"/>
                <a:gd name="connsiteX5" fmla="*/ 110067 w 1467389"/>
                <a:gd name="connsiteY5" fmla="*/ 1172105 h 1318155"/>
                <a:gd name="connsiteX6" fmla="*/ 256656 w 1467389"/>
                <a:gd name="connsiteY6" fmla="*/ 224367 h 1318155"/>
                <a:gd name="connsiteX0" fmla="*/ 256656 w 1467389"/>
                <a:gd name="connsiteY0" fmla="*/ 224367 h 1318155"/>
                <a:gd name="connsiteX1" fmla="*/ 866256 w 1467389"/>
                <a:gd name="connsiteY1" fmla="*/ 21167 h 1318155"/>
                <a:gd name="connsiteX2" fmla="*/ 1247256 w 1467389"/>
                <a:gd name="connsiteY2" fmla="*/ 97367 h 1318155"/>
                <a:gd name="connsiteX3" fmla="*/ 1412356 w 1467389"/>
                <a:gd name="connsiteY3" fmla="*/ 503767 h 1318155"/>
                <a:gd name="connsiteX4" fmla="*/ 917056 w 1467389"/>
                <a:gd name="connsiteY4" fmla="*/ 1100667 h 1318155"/>
                <a:gd name="connsiteX5" fmla="*/ 110067 w 1467389"/>
                <a:gd name="connsiteY5" fmla="*/ 1172105 h 1318155"/>
                <a:gd name="connsiteX6" fmla="*/ 256656 w 1467389"/>
                <a:gd name="connsiteY6" fmla="*/ 224367 h 131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7389" h="1318155">
                  <a:moveTo>
                    <a:pt x="256656" y="224367"/>
                  </a:moveTo>
                  <a:cubicBezTo>
                    <a:pt x="478906" y="133350"/>
                    <a:pt x="701156" y="42334"/>
                    <a:pt x="866256" y="21167"/>
                  </a:cubicBezTo>
                  <a:cubicBezTo>
                    <a:pt x="1031356" y="0"/>
                    <a:pt x="1156239" y="16934"/>
                    <a:pt x="1247256" y="97367"/>
                  </a:cubicBezTo>
                  <a:cubicBezTo>
                    <a:pt x="1338273" y="177800"/>
                    <a:pt x="1467389" y="336550"/>
                    <a:pt x="1412356" y="503767"/>
                  </a:cubicBezTo>
                  <a:cubicBezTo>
                    <a:pt x="1357323" y="670984"/>
                    <a:pt x="1134104" y="989277"/>
                    <a:pt x="917056" y="1100667"/>
                  </a:cubicBezTo>
                  <a:cubicBezTo>
                    <a:pt x="700008" y="1212057"/>
                    <a:pt x="220134" y="1318155"/>
                    <a:pt x="110067" y="1172105"/>
                  </a:cubicBezTo>
                  <a:cubicBezTo>
                    <a:pt x="0" y="1026055"/>
                    <a:pt x="96273" y="473056"/>
                    <a:pt x="256656" y="224367"/>
                  </a:cubicBezTo>
                  <a:close/>
                </a:path>
              </a:pathLst>
            </a:custGeom>
            <a:ln w="19050">
              <a:solidFill>
                <a:srgbClr val="FF9999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7" name="テキスト ボックス 116"/>
          <p:cNvSpPr txBox="1"/>
          <p:nvPr/>
        </p:nvSpPr>
        <p:spPr>
          <a:xfrm>
            <a:off x="2928926" y="4357694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F</a:t>
            </a:r>
            <a:r>
              <a:rPr lang="en-US" altLang="ja-JP" sz="2400" i="1" baseline="-25000" dirty="0" smtClean="0"/>
              <a:t>s</a:t>
            </a:r>
            <a:r>
              <a:rPr lang="en-US" altLang="ja-JP" sz="2400" baseline="-25000" dirty="0" smtClean="0"/>
              <a:t>(</a:t>
            </a:r>
            <a:r>
              <a:rPr lang="en-US" altLang="ja-JP" sz="2400" i="1" baseline="-25000" dirty="0" smtClean="0"/>
              <a:t>p</a:t>
            </a:r>
            <a:r>
              <a:rPr lang="en-US" altLang="ja-JP" sz="2400" baseline="-25000" dirty="0" smtClean="0"/>
              <a:t>)</a:t>
            </a:r>
            <a:endParaRPr kumimoji="1" lang="ja-JP" altLang="en-US" sz="2400" baseline="-250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229278" y="4214818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f</a:t>
            </a:r>
            <a:r>
              <a:rPr lang="en-US" altLang="ja-JP" sz="2400" i="1" baseline="-25000" dirty="0" err="1" smtClean="0"/>
              <a:t>p</a:t>
            </a:r>
            <a:endParaRPr kumimoji="1" lang="ja-JP" altLang="en-US" sz="2400" baseline="-250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500430" y="282445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f</a:t>
            </a:r>
            <a:r>
              <a:rPr kumimoji="1" lang="en-US" altLang="ja-JP" sz="2400" i="1" baseline="-25000" dirty="0" err="1" smtClean="0"/>
              <a:t>c</a:t>
            </a:r>
            <a:endParaRPr kumimoji="1" lang="ja-JP" altLang="en-US" sz="2400" baseline="-25000" dirty="0"/>
          </a:p>
        </p:txBody>
      </p:sp>
      <p:sp>
        <p:nvSpPr>
          <p:cNvPr id="124" name="フリーフォーム 123"/>
          <p:cNvSpPr/>
          <p:nvPr/>
        </p:nvSpPr>
        <p:spPr>
          <a:xfrm flipH="1" flipV="1">
            <a:off x="6215074" y="1682217"/>
            <a:ext cx="1538827" cy="1318155"/>
          </a:xfrm>
          <a:custGeom>
            <a:avLst/>
            <a:gdLst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5" fmla="*/ 0 w 1210733"/>
              <a:gd name="connsiteY5" fmla="*/ 224367 h 1100667"/>
              <a:gd name="connsiteX0" fmla="*/ 222250 w 1432983"/>
              <a:gd name="connsiteY0" fmla="*/ 224367 h 1100667"/>
              <a:gd name="connsiteX1" fmla="*/ 831850 w 1432983"/>
              <a:gd name="connsiteY1" fmla="*/ 21167 h 1100667"/>
              <a:gd name="connsiteX2" fmla="*/ 1212850 w 1432983"/>
              <a:gd name="connsiteY2" fmla="*/ 97367 h 1100667"/>
              <a:gd name="connsiteX3" fmla="*/ 1377950 w 1432983"/>
              <a:gd name="connsiteY3" fmla="*/ 503767 h 1100667"/>
              <a:gd name="connsiteX4" fmla="*/ 882650 w 1432983"/>
              <a:gd name="connsiteY4" fmla="*/ 1100667 h 1100667"/>
              <a:gd name="connsiteX5" fmla="*/ 222250 w 1432983"/>
              <a:gd name="connsiteY5" fmla="*/ 224367 h 1100667"/>
              <a:gd name="connsiteX0" fmla="*/ 222250 w 1432983"/>
              <a:gd name="connsiteY0" fmla="*/ 224367 h 1147234"/>
              <a:gd name="connsiteX1" fmla="*/ 831850 w 1432983"/>
              <a:gd name="connsiteY1" fmla="*/ 21167 h 1147234"/>
              <a:gd name="connsiteX2" fmla="*/ 1212850 w 1432983"/>
              <a:gd name="connsiteY2" fmla="*/ 97367 h 1147234"/>
              <a:gd name="connsiteX3" fmla="*/ 1377950 w 1432983"/>
              <a:gd name="connsiteY3" fmla="*/ 503767 h 1147234"/>
              <a:gd name="connsiteX4" fmla="*/ 882650 w 1432983"/>
              <a:gd name="connsiteY4" fmla="*/ 1100667 h 1147234"/>
              <a:gd name="connsiteX5" fmla="*/ 222250 w 1432983"/>
              <a:gd name="connsiteY5" fmla="*/ 224367 h 1147234"/>
              <a:gd name="connsiteX0" fmla="*/ 328094 w 1538827"/>
              <a:gd name="connsiteY0" fmla="*/ 224367 h 1318155"/>
              <a:gd name="connsiteX1" fmla="*/ 937694 w 1538827"/>
              <a:gd name="connsiteY1" fmla="*/ 21167 h 1318155"/>
              <a:gd name="connsiteX2" fmla="*/ 1318694 w 1538827"/>
              <a:gd name="connsiteY2" fmla="*/ 97367 h 1318155"/>
              <a:gd name="connsiteX3" fmla="*/ 1483794 w 1538827"/>
              <a:gd name="connsiteY3" fmla="*/ 503767 h 1318155"/>
              <a:gd name="connsiteX4" fmla="*/ 988494 w 1538827"/>
              <a:gd name="connsiteY4" fmla="*/ 1100667 h 1318155"/>
              <a:gd name="connsiteX5" fmla="*/ 110067 w 1538827"/>
              <a:gd name="connsiteY5" fmla="*/ 1172105 h 1318155"/>
              <a:gd name="connsiteX6" fmla="*/ 328094 w 1538827"/>
              <a:gd name="connsiteY6" fmla="*/ 224367 h 1318155"/>
              <a:gd name="connsiteX0" fmla="*/ 328094 w 1538827"/>
              <a:gd name="connsiteY0" fmla="*/ 224367 h 1318155"/>
              <a:gd name="connsiteX1" fmla="*/ 937694 w 1538827"/>
              <a:gd name="connsiteY1" fmla="*/ 21167 h 1318155"/>
              <a:gd name="connsiteX2" fmla="*/ 1318694 w 1538827"/>
              <a:gd name="connsiteY2" fmla="*/ 97367 h 1318155"/>
              <a:gd name="connsiteX3" fmla="*/ 1483794 w 1538827"/>
              <a:gd name="connsiteY3" fmla="*/ 503767 h 1318155"/>
              <a:gd name="connsiteX4" fmla="*/ 988494 w 1538827"/>
              <a:gd name="connsiteY4" fmla="*/ 1100667 h 1318155"/>
              <a:gd name="connsiteX5" fmla="*/ 110067 w 1538827"/>
              <a:gd name="connsiteY5" fmla="*/ 1172105 h 1318155"/>
              <a:gd name="connsiteX6" fmla="*/ 328094 w 1538827"/>
              <a:gd name="connsiteY6" fmla="*/ 224367 h 131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827" h="1318155">
                <a:moveTo>
                  <a:pt x="328094" y="224367"/>
                </a:moveTo>
                <a:cubicBezTo>
                  <a:pt x="550344" y="133350"/>
                  <a:pt x="772594" y="42334"/>
                  <a:pt x="937694" y="21167"/>
                </a:cubicBezTo>
                <a:cubicBezTo>
                  <a:pt x="1102794" y="0"/>
                  <a:pt x="1227677" y="16934"/>
                  <a:pt x="1318694" y="97367"/>
                </a:cubicBezTo>
                <a:cubicBezTo>
                  <a:pt x="1409711" y="177800"/>
                  <a:pt x="1538827" y="336550"/>
                  <a:pt x="1483794" y="503767"/>
                </a:cubicBezTo>
                <a:cubicBezTo>
                  <a:pt x="1428761" y="670984"/>
                  <a:pt x="1217449" y="989277"/>
                  <a:pt x="988494" y="1100667"/>
                </a:cubicBezTo>
                <a:cubicBezTo>
                  <a:pt x="759540" y="1212057"/>
                  <a:pt x="220134" y="1318155"/>
                  <a:pt x="110067" y="1172105"/>
                </a:cubicBezTo>
                <a:cubicBezTo>
                  <a:pt x="0" y="1026055"/>
                  <a:pt x="189391" y="341544"/>
                  <a:pt x="328094" y="224367"/>
                </a:cubicBezTo>
                <a:close/>
              </a:path>
            </a:pathLst>
          </a:custGeom>
          <a:ln w="19050">
            <a:solidFill>
              <a:srgbClr val="FF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/>
          <p:cNvSpPr/>
          <p:nvPr/>
        </p:nvSpPr>
        <p:spPr>
          <a:xfrm>
            <a:off x="4247619" y="3714752"/>
            <a:ext cx="1467389" cy="1217619"/>
          </a:xfrm>
          <a:custGeom>
            <a:avLst/>
            <a:gdLst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0" fmla="*/ 0 w 1210733"/>
              <a:gd name="connsiteY0" fmla="*/ 224367 h 1100667"/>
              <a:gd name="connsiteX1" fmla="*/ 609600 w 1210733"/>
              <a:gd name="connsiteY1" fmla="*/ 21167 h 1100667"/>
              <a:gd name="connsiteX2" fmla="*/ 990600 w 1210733"/>
              <a:gd name="connsiteY2" fmla="*/ 97367 h 1100667"/>
              <a:gd name="connsiteX3" fmla="*/ 1155700 w 1210733"/>
              <a:gd name="connsiteY3" fmla="*/ 503767 h 1100667"/>
              <a:gd name="connsiteX4" fmla="*/ 660400 w 1210733"/>
              <a:gd name="connsiteY4" fmla="*/ 1100667 h 1100667"/>
              <a:gd name="connsiteX5" fmla="*/ 0 w 1210733"/>
              <a:gd name="connsiteY5" fmla="*/ 224367 h 1100667"/>
              <a:gd name="connsiteX0" fmla="*/ 222250 w 1432983"/>
              <a:gd name="connsiteY0" fmla="*/ 224367 h 1100667"/>
              <a:gd name="connsiteX1" fmla="*/ 831850 w 1432983"/>
              <a:gd name="connsiteY1" fmla="*/ 21167 h 1100667"/>
              <a:gd name="connsiteX2" fmla="*/ 1212850 w 1432983"/>
              <a:gd name="connsiteY2" fmla="*/ 97367 h 1100667"/>
              <a:gd name="connsiteX3" fmla="*/ 1377950 w 1432983"/>
              <a:gd name="connsiteY3" fmla="*/ 503767 h 1100667"/>
              <a:gd name="connsiteX4" fmla="*/ 882650 w 1432983"/>
              <a:gd name="connsiteY4" fmla="*/ 1100667 h 1100667"/>
              <a:gd name="connsiteX5" fmla="*/ 222250 w 1432983"/>
              <a:gd name="connsiteY5" fmla="*/ 224367 h 1100667"/>
              <a:gd name="connsiteX0" fmla="*/ 222250 w 1432983"/>
              <a:gd name="connsiteY0" fmla="*/ 224367 h 1147234"/>
              <a:gd name="connsiteX1" fmla="*/ 831850 w 1432983"/>
              <a:gd name="connsiteY1" fmla="*/ 21167 h 1147234"/>
              <a:gd name="connsiteX2" fmla="*/ 1212850 w 1432983"/>
              <a:gd name="connsiteY2" fmla="*/ 97367 h 1147234"/>
              <a:gd name="connsiteX3" fmla="*/ 1377950 w 1432983"/>
              <a:gd name="connsiteY3" fmla="*/ 503767 h 1147234"/>
              <a:gd name="connsiteX4" fmla="*/ 882650 w 1432983"/>
              <a:gd name="connsiteY4" fmla="*/ 1100667 h 1147234"/>
              <a:gd name="connsiteX5" fmla="*/ 222250 w 1432983"/>
              <a:gd name="connsiteY5" fmla="*/ 224367 h 1147234"/>
              <a:gd name="connsiteX0" fmla="*/ 256656 w 1467389"/>
              <a:gd name="connsiteY0" fmla="*/ 224367 h 1217619"/>
              <a:gd name="connsiteX1" fmla="*/ 866256 w 1467389"/>
              <a:gd name="connsiteY1" fmla="*/ 21167 h 1217619"/>
              <a:gd name="connsiteX2" fmla="*/ 1247256 w 1467389"/>
              <a:gd name="connsiteY2" fmla="*/ 97367 h 1217619"/>
              <a:gd name="connsiteX3" fmla="*/ 1412356 w 1467389"/>
              <a:gd name="connsiteY3" fmla="*/ 503767 h 1217619"/>
              <a:gd name="connsiteX4" fmla="*/ 917056 w 1467389"/>
              <a:gd name="connsiteY4" fmla="*/ 1100667 h 1217619"/>
              <a:gd name="connsiteX5" fmla="*/ 110067 w 1467389"/>
              <a:gd name="connsiteY5" fmla="*/ 1071569 h 1217619"/>
              <a:gd name="connsiteX6" fmla="*/ 256656 w 1467389"/>
              <a:gd name="connsiteY6" fmla="*/ 224367 h 1217619"/>
              <a:gd name="connsiteX0" fmla="*/ 256656 w 1467389"/>
              <a:gd name="connsiteY0" fmla="*/ 224367 h 1217619"/>
              <a:gd name="connsiteX1" fmla="*/ 866256 w 1467389"/>
              <a:gd name="connsiteY1" fmla="*/ 21167 h 1217619"/>
              <a:gd name="connsiteX2" fmla="*/ 1247256 w 1467389"/>
              <a:gd name="connsiteY2" fmla="*/ 97367 h 1217619"/>
              <a:gd name="connsiteX3" fmla="*/ 1412356 w 1467389"/>
              <a:gd name="connsiteY3" fmla="*/ 503767 h 1217619"/>
              <a:gd name="connsiteX4" fmla="*/ 917056 w 1467389"/>
              <a:gd name="connsiteY4" fmla="*/ 1100667 h 1217619"/>
              <a:gd name="connsiteX5" fmla="*/ 110067 w 1467389"/>
              <a:gd name="connsiteY5" fmla="*/ 1071569 h 1217619"/>
              <a:gd name="connsiteX6" fmla="*/ 256656 w 1467389"/>
              <a:gd name="connsiteY6" fmla="*/ 224367 h 121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389" h="1217619">
                <a:moveTo>
                  <a:pt x="256656" y="224367"/>
                </a:moveTo>
                <a:cubicBezTo>
                  <a:pt x="478906" y="133350"/>
                  <a:pt x="701156" y="42334"/>
                  <a:pt x="866256" y="21167"/>
                </a:cubicBezTo>
                <a:cubicBezTo>
                  <a:pt x="1031356" y="0"/>
                  <a:pt x="1156239" y="16934"/>
                  <a:pt x="1247256" y="97367"/>
                </a:cubicBezTo>
                <a:cubicBezTo>
                  <a:pt x="1338273" y="177800"/>
                  <a:pt x="1467389" y="336550"/>
                  <a:pt x="1412356" y="503767"/>
                </a:cubicBezTo>
                <a:cubicBezTo>
                  <a:pt x="1357323" y="670984"/>
                  <a:pt x="1134104" y="1006033"/>
                  <a:pt x="917056" y="1100667"/>
                </a:cubicBezTo>
                <a:cubicBezTo>
                  <a:pt x="700008" y="1195301"/>
                  <a:pt x="220134" y="1217619"/>
                  <a:pt x="110067" y="1071569"/>
                </a:cubicBezTo>
                <a:cubicBezTo>
                  <a:pt x="0" y="925519"/>
                  <a:pt x="78736" y="386251"/>
                  <a:pt x="256656" y="224367"/>
                </a:cubicBezTo>
                <a:close/>
              </a:path>
            </a:pathLst>
          </a:custGeom>
          <a:ln w="19050">
            <a:solidFill>
              <a:srgbClr val="9999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3044379" y="5556647"/>
            <a:ext cx="3124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c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) = </a:t>
            </a:r>
            <a:r>
              <a:rPr kumimoji="1" lang="en-US" altLang="ja-JP" sz="3200" dirty="0" err="1" smtClean="0"/>
              <a:t>c;c</a:t>
            </a:r>
            <a:endParaRPr kumimoji="1" lang="ja-JP" altLang="en-US" sz="32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052317" y="5556076"/>
            <a:ext cx="2781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c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) = p</a:t>
            </a:r>
            <a:endParaRPr kumimoji="1" lang="ja-JP" altLang="en-US" sz="32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44569" y="5558869"/>
            <a:ext cx="4099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c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err="1" smtClean="0"/>
              <a:t>f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) = </a:t>
            </a:r>
            <a:r>
              <a:rPr kumimoji="1" lang="en-US" altLang="ja-JP" sz="3200" dirty="0" err="1" smtClean="0"/>
              <a:t>NULL_p</a:t>
            </a:r>
            <a:endParaRPr kumimoji="1" lang="ja-JP" altLang="en-US" sz="3200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646615" y="5000636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647011" y="4988494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target</a:t>
            </a:r>
            <a:endParaRPr kumimoji="1" lang="ja-JP" altLang="en-US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714480" y="450057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857620" y="250030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215206" y="17859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357686" y="450057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469977" y="250030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4214810" y="370261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NULL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/>
      <p:bldP spid="45" grpId="1"/>
      <p:bldP spid="50" grpId="0" animBg="1"/>
      <p:bldP spid="50" grpId="1" animBg="1"/>
      <p:bldP spid="55" grpId="0" animBg="1"/>
      <p:bldP spid="55" grpId="1" animBg="1"/>
      <p:bldP spid="69" grpId="0" animBg="1"/>
      <p:bldP spid="69" grpId="1" animBg="1"/>
      <p:bldP spid="58" grpId="0"/>
      <p:bldP spid="58" grpId="1"/>
      <p:bldP spid="58" grpId="2"/>
      <p:bldP spid="58" grpId="3"/>
      <p:bldP spid="59" grpId="0"/>
      <p:bldP spid="59" grpId="1"/>
      <p:bldP spid="67" grpId="0"/>
      <p:bldP spid="67" grpId="1"/>
      <p:bldP spid="71" grpId="0"/>
      <p:bldP spid="71" grpId="1"/>
      <p:bldP spid="79" grpId="0" animBg="1"/>
      <p:bldP spid="124" grpId="0" animBg="1"/>
      <p:bldP spid="124" grpId="1" animBg="1"/>
      <p:bldP spid="125" grpId="0" animBg="1"/>
      <p:bldP spid="125" grpId="1" animBg="1"/>
      <p:bldP spid="140" grpId="0"/>
      <p:bldP spid="140" grpId="1"/>
      <p:bldP spid="141" grpId="0"/>
      <p:bldP spid="141" grpId="1"/>
      <p:bldP spid="142" grpId="0"/>
      <p:bldP spid="145" grpId="0"/>
      <p:bldP spid="150" grpId="0"/>
      <p:bldP spid="150" grpId="1"/>
      <p:bldP spid="150" grpId="2"/>
      <p:bldP spid="151" grpId="0"/>
      <p:bldP spid="152" grpId="0"/>
      <p:bldP spid="152" grpId="1"/>
      <p:bldP spid="153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Dependency Relation Probability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i="1" dirty="0" smtClean="0"/>
              <a:t>D</a:t>
            </a:r>
            <a:r>
              <a:rPr lang="en-US" altLang="ja-JP" i="1" baseline="-25000" dirty="0" smtClean="0"/>
              <a:t>s</a:t>
            </a:r>
            <a:r>
              <a:rPr lang="en-US" altLang="ja-JP" baseline="-25000" dirty="0" smtClean="0"/>
              <a:t>-</a:t>
            </a:r>
            <a:r>
              <a:rPr lang="en-US" altLang="ja-JP" i="1" baseline="-25000" dirty="0" smtClean="0"/>
              <a:t>pc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is a set of parent-child word pairs in the source sentence</a:t>
            </a:r>
          </a:p>
          <a:p>
            <a:r>
              <a:rPr lang="en-US" altLang="ja-JP" dirty="0" smtClean="0"/>
              <a:t>Source-side dependency relation probability is defined in the same manner</a:t>
            </a:r>
          </a:p>
          <a:p>
            <a:endParaRPr lang="ja-JP" altLang="en-US" dirty="0" smtClean="0"/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2371725" y="1285875"/>
          <a:ext cx="4356100" cy="908050"/>
        </p:xfrm>
        <a:graphic>
          <a:graphicData uri="http://schemas.openxmlformats.org/presentationml/2006/ole">
            <p:oleObj spid="_x0000_s3075" name="数式" r:id="rId4" imgW="1828800" imgH="38088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2336800" y="3949700"/>
          <a:ext cx="4446588" cy="908050"/>
        </p:xfrm>
        <a:graphic>
          <a:graphicData uri="http://schemas.openxmlformats.org/presentationml/2006/ole">
            <p:oleObj spid="_x0000_s3079" name="数式" r:id="rId5" imgW="18666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2873873"/>
            <a:ext cx="8643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 smtClean="0"/>
              <a:t>Model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214282" y="2143116"/>
            <a:ext cx="8858280" cy="4071966"/>
          </a:xfrm>
          <a:prstGeom prst="roundRect">
            <a:avLst>
              <a:gd name="adj" fmla="val 6000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14282" y="1285860"/>
            <a:ext cx="8858280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 Training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433514"/>
            <a:ext cx="8686800" cy="478156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Step 1</a:t>
            </a:r>
            <a:r>
              <a:rPr lang="ja-JP" altLang="en-US" dirty="0" smtClean="0"/>
              <a:t>：</a:t>
            </a:r>
            <a:r>
              <a:rPr lang="en-US" altLang="ja-JP" dirty="0" smtClean="0"/>
              <a:t>Estimate word translation prob. </a:t>
            </a:r>
            <a:r>
              <a:rPr lang="en-US" altLang="ja-JP" sz="2000" dirty="0" smtClean="0"/>
              <a:t>(IBM Model 1)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Initialize dependency relation prob.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Step 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Estimate phrase translation prob. and dependency relation prob.</a:t>
            </a:r>
          </a:p>
          <a:p>
            <a:pPr lvl="1"/>
            <a:r>
              <a:rPr lang="en-US" altLang="ja-JP" dirty="0" smtClean="0"/>
              <a:t>E-step</a:t>
            </a:r>
          </a:p>
          <a:p>
            <a:pPr marL="1051560" lvl="2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altLang="ja-JP" dirty="0" smtClean="0"/>
              <a:t>Create initial alignment</a:t>
            </a:r>
          </a:p>
          <a:p>
            <a:pPr marL="1051560" lvl="2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altLang="ja-JP" dirty="0" smtClean="0"/>
              <a:t>Modify the alignment by hill-climbing</a:t>
            </a:r>
          </a:p>
          <a:p>
            <a:pPr lvl="1"/>
            <a:r>
              <a:rPr lang="en-US" altLang="ja-JP" dirty="0" smtClean="0"/>
              <a:t>Generate possible phrases</a:t>
            </a:r>
          </a:p>
          <a:p>
            <a:pPr lvl="1"/>
            <a:r>
              <a:rPr lang="en-US" altLang="ja-JP" dirty="0" smtClean="0"/>
              <a:t>M-step: Parameter estimation</a:t>
            </a:r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928662" y="192880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10800000">
            <a:off x="357158" y="2000240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35687" y="1678769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57158" y="1357297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928662" y="1428736"/>
            <a:ext cx="142876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178695" y="2107397"/>
            <a:ext cx="357190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892943" y="6036487"/>
            <a:ext cx="2143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10800000">
            <a:off x="357158" y="6143644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-1214478" y="4572008"/>
            <a:ext cx="3143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10800000">
            <a:off x="357158" y="3000372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892943" y="3107529"/>
            <a:ext cx="214314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5400000">
            <a:off x="1178695" y="2893215"/>
            <a:ext cx="357190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729178" y="1275382"/>
            <a:ext cx="13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Word base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799489" y="214311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Tree</a:t>
            </a:r>
            <a:r>
              <a:rPr kumimoji="1" lang="en-US" altLang="ja-JP" dirty="0" smtClean="0"/>
              <a:t> base</a:t>
            </a:r>
            <a:endParaRPr kumimoji="1" lang="ja-JP" altLang="en-US" dirty="0"/>
          </a:p>
        </p:txBody>
      </p:sp>
      <p:sp>
        <p:nvSpPr>
          <p:cNvPr id="55" name="角丸四角形吹き出し 54"/>
          <p:cNvSpPr/>
          <p:nvPr/>
        </p:nvSpPr>
        <p:spPr>
          <a:xfrm>
            <a:off x="5214942" y="500042"/>
            <a:ext cx="2571768" cy="785818"/>
          </a:xfrm>
          <a:prstGeom prst="wedgeRoundRectCallout">
            <a:avLst>
              <a:gd name="adj1" fmla="val -12259"/>
              <a:gd name="adj2" fmla="val 8155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コロラド</a:t>
            </a:r>
            <a:r>
              <a:rPr lang="en-US" altLang="ja-JP" sz="1600" dirty="0" smtClean="0">
                <a:solidFill>
                  <a:schemeClr val="tx1"/>
                </a:solidFill>
              </a:rPr>
              <a:t>|Colorado)=0.7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大学</a:t>
            </a:r>
            <a:r>
              <a:rPr lang="en-US" altLang="ja-JP" sz="1600" dirty="0" smtClean="0">
                <a:solidFill>
                  <a:schemeClr val="tx1"/>
                </a:solidFill>
              </a:rPr>
              <a:t>|university)=0.6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…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6" name="角丸四角形吹き出し 55"/>
          <p:cNvSpPr/>
          <p:nvPr/>
        </p:nvSpPr>
        <p:spPr>
          <a:xfrm>
            <a:off x="6286512" y="2160578"/>
            <a:ext cx="1357322" cy="1071570"/>
          </a:xfrm>
          <a:prstGeom prst="wedgeRoundRectCallout">
            <a:avLst>
              <a:gd name="adj1" fmla="val -118466"/>
              <a:gd name="adj2" fmla="val 4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p(c) = 0.4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c;c</a:t>
            </a:r>
            <a:r>
              <a:rPr lang="en-US" altLang="ja-JP" sz="1600" dirty="0" smtClean="0">
                <a:solidFill>
                  <a:schemeClr val="tx1"/>
                </a:solidFill>
              </a:rPr>
              <a:t>)= 0.3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p(p) = 0.2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…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5143504" y="3643314"/>
            <a:ext cx="3857652" cy="1143008"/>
          </a:xfrm>
          <a:prstGeom prst="wedgeRoundRectCallout">
            <a:avLst>
              <a:gd name="adj1" fmla="val -54234"/>
              <a:gd name="adj2" fmla="val -5319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コロラド</a:t>
            </a:r>
            <a:r>
              <a:rPr lang="en-US" altLang="ja-JP" sz="1600" dirty="0" smtClean="0">
                <a:solidFill>
                  <a:schemeClr val="tx1"/>
                </a:solidFill>
              </a:rPr>
              <a:t>|Colorado)=0.7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大学</a:t>
            </a:r>
            <a:r>
              <a:rPr lang="en-US" altLang="ja-JP" sz="1600" dirty="0" smtClean="0">
                <a:solidFill>
                  <a:schemeClr val="tx1"/>
                </a:solidFill>
              </a:rPr>
              <a:t>|university)=0.6</a:t>
            </a: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p(</a:t>
            </a:r>
            <a:r>
              <a:rPr lang="ja-JP" altLang="en-US" sz="1400" dirty="0" smtClean="0">
                <a:solidFill>
                  <a:srgbClr val="FF0000"/>
                </a:solidFill>
              </a:rPr>
              <a:t>コロラド 大学</a:t>
            </a:r>
            <a:r>
              <a:rPr lang="en-US" altLang="ja-JP" sz="1400" dirty="0" smtClean="0">
                <a:solidFill>
                  <a:srgbClr val="FF0000"/>
                </a:solidFill>
              </a:rPr>
              <a:t>|university of Colorado)=0.9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…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2 (E-step)</a:t>
            </a:r>
            <a:endParaRPr kumimoji="1" lang="ja-JP" altLang="en-US" dirty="0"/>
          </a:p>
        </p:txBody>
      </p:sp>
      <p:grpSp>
        <p:nvGrpSpPr>
          <p:cNvPr id="5" name="グループ化 380"/>
          <p:cNvGrpSpPr/>
          <p:nvPr/>
        </p:nvGrpSpPr>
        <p:grpSpPr>
          <a:xfrm>
            <a:off x="142844" y="1928802"/>
            <a:ext cx="23505544" cy="2727793"/>
            <a:chOff x="142844" y="1928802"/>
            <a:chExt cx="23505544" cy="272779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65430" y="2348433"/>
              <a:ext cx="4091157" cy="2302431"/>
              <a:chOff x="1214414" y="1000108"/>
              <a:chExt cx="7146258" cy="4049981"/>
            </a:xfrm>
          </p:grpSpPr>
          <p:sp>
            <p:nvSpPr>
              <p:cNvPr id="289" name="テキスト ボックス 4"/>
              <p:cNvSpPr txBox="1"/>
              <p:nvPr/>
            </p:nvSpPr>
            <p:spPr>
              <a:xfrm>
                <a:off x="3571869" y="1000108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/>
                  <a:t>受</a:t>
                </a:r>
                <a:endParaRPr kumimoji="1" lang="ja-JP" altLang="en-US" sz="1400" dirty="0"/>
              </a:p>
            </p:txBody>
          </p:sp>
          <p:sp>
            <p:nvSpPr>
              <p:cNvPr id="290" name="テキスト ボックス 5"/>
              <p:cNvSpPr txBox="1"/>
              <p:nvPr/>
            </p:nvSpPr>
            <p:spPr>
              <a:xfrm>
                <a:off x="3071802" y="1460486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光</a:t>
                </a:r>
                <a:endParaRPr kumimoji="1" lang="ja-JP" altLang="en-US" sz="1400" dirty="0"/>
              </a:p>
            </p:txBody>
          </p:sp>
          <p:sp>
            <p:nvSpPr>
              <p:cNvPr id="291" name="テキスト ボックス 6"/>
              <p:cNvSpPr txBox="1"/>
              <p:nvPr/>
            </p:nvSpPr>
            <p:spPr>
              <a:xfrm>
                <a:off x="2643174" y="1920863"/>
                <a:ext cx="60733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素子</a:t>
                </a:r>
                <a:endParaRPr kumimoji="1" lang="ja-JP" altLang="en-US" sz="1400" dirty="0"/>
              </a:p>
            </p:txBody>
          </p:sp>
          <p:sp>
            <p:nvSpPr>
              <p:cNvPr id="292" name="テキスト ボックス 7"/>
              <p:cNvSpPr txBox="1"/>
              <p:nvPr/>
            </p:nvSpPr>
            <p:spPr>
              <a:xfrm>
                <a:off x="2166920" y="2381243"/>
                <a:ext cx="28469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に</a:t>
                </a:r>
                <a:endParaRPr kumimoji="1" lang="ja-JP" altLang="en-US" sz="1400" dirty="0"/>
              </a:p>
            </p:txBody>
          </p:sp>
          <p:sp>
            <p:nvSpPr>
              <p:cNvPr id="293" name="テキスト ボックス 8"/>
              <p:cNvSpPr txBox="1"/>
              <p:nvPr/>
            </p:nvSpPr>
            <p:spPr>
              <a:xfrm>
                <a:off x="1690665" y="2841620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 smtClean="0"/>
                  <a:t>は</a:t>
                </a:r>
                <a:endParaRPr kumimoji="1" lang="ja-JP" altLang="en-US" sz="1400" dirty="0"/>
              </a:p>
            </p:txBody>
          </p:sp>
          <p:sp>
            <p:nvSpPr>
              <p:cNvPr id="294" name="テキスト ボックス 9"/>
              <p:cNvSpPr txBox="1"/>
              <p:nvPr/>
            </p:nvSpPr>
            <p:spPr>
              <a:xfrm>
                <a:off x="2643174" y="3301998"/>
                <a:ext cx="68867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フォト</a:t>
                </a:r>
                <a:endParaRPr kumimoji="1" lang="ja-JP" altLang="en-US" sz="1400" dirty="0"/>
              </a:p>
            </p:txBody>
          </p:sp>
          <p:sp>
            <p:nvSpPr>
              <p:cNvPr id="295" name="テキスト ボックス 10"/>
              <p:cNvSpPr txBox="1"/>
              <p:nvPr/>
            </p:nvSpPr>
            <p:spPr>
              <a:xfrm>
                <a:off x="2166920" y="3762376"/>
                <a:ext cx="78357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ゲート</a:t>
                </a:r>
                <a:endParaRPr kumimoji="1" lang="ja-JP" altLang="en-US" sz="1400" dirty="0"/>
              </a:p>
            </p:txBody>
          </p:sp>
          <p:sp>
            <p:nvSpPr>
              <p:cNvPr id="296" name="テキスト ボックス 11"/>
              <p:cNvSpPr txBox="1"/>
              <p:nvPr/>
            </p:nvSpPr>
            <p:spPr>
              <a:xfrm>
                <a:off x="1690665" y="4222753"/>
                <a:ext cx="26028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を</a:t>
                </a:r>
                <a:endParaRPr kumimoji="1" lang="ja-JP" altLang="en-US" sz="1400" dirty="0"/>
              </a:p>
            </p:txBody>
          </p:sp>
          <p:sp>
            <p:nvSpPr>
              <p:cNvPr id="297" name="テキスト ボックス 12"/>
              <p:cNvSpPr txBox="1"/>
              <p:nvPr/>
            </p:nvSpPr>
            <p:spPr>
              <a:xfrm>
                <a:off x="1214414" y="4683133"/>
                <a:ext cx="870334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用いた</a:t>
                </a:r>
                <a:endParaRPr kumimoji="1" lang="ja-JP" altLang="en-US" sz="1400" dirty="0"/>
              </a:p>
            </p:txBody>
          </p:sp>
          <p:cxnSp>
            <p:nvCxnSpPr>
              <p:cNvPr id="298" name="直線コネクタ 14"/>
              <p:cNvCxnSpPr/>
              <p:nvPr/>
            </p:nvCxnSpPr>
            <p:spPr>
              <a:xfrm rot="5400000" flipH="1" flipV="1">
                <a:off x="534959" y="3821909"/>
                <a:ext cx="1643868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15"/>
              <p:cNvCxnSpPr/>
              <p:nvPr/>
            </p:nvCxnSpPr>
            <p:spPr>
              <a:xfrm rot="10800000">
                <a:off x="1358878" y="4357694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0" name="グループ化 31"/>
              <p:cNvGrpSpPr/>
              <p:nvPr/>
            </p:nvGrpSpPr>
            <p:grpSpPr>
              <a:xfrm>
                <a:off x="1785918" y="392906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40" name="直線コネクタ 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直線コネクタ 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1" name="直線コネクタ 17"/>
              <p:cNvCxnSpPr/>
              <p:nvPr/>
            </p:nvCxnSpPr>
            <p:spPr>
              <a:xfrm rot="10800000">
                <a:off x="1357290" y="3000372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2" name="グループ化 33"/>
              <p:cNvGrpSpPr/>
              <p:nvPr/>
            </p:nvGrpSpPr>
            <p:grpSpPr>
              <a:xfrm>
                <a:off x="2285984" y="3429000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38" name="直線コネクタ 3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直線コネクタ 3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3" name="グループ化 36"/>
              <p:cNvGrpSpPr/>
              <p:nvPr/>
            </p:nvGrpSpPr>
            <p:grpSpPr>
              <a:xfrm>
                <a:off x="1785918" y="250030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36" name="直線コネクタ 3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直線コネクタ 336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4" name="グループ化 39"/>
              <p:cNvGrpSpPr/>
              <p:nvPr/>
            </p:nvGrpSpPr>
            <p:grpSpPr>
              <a:xfrm>
                <a:off x="2285984" y="2071678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34" name="直線コネクタ 333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直線コネクタ 334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5" name="グループ化 42"/>
              <p:cNvGrpSpPr/>
              <p:nvPr/>
            </p:nvGrpSpPr>
            <p:grpSpPr>
              <a:xfrm>
                <a:off x="2714612" y="164225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32" name="直線コネクタ 331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直線コネクタ 332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6" name="グループ化 45"/>
              <p:cNvGrpSpPr/>
              <p:nvPr/>
            </p:nvGrpSpPr>
            <p:grpSpPr>
              <a:xfrm>
                <a:off x="3143240" y="1142984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30" name="直線コネクタ 329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直線コネクタ 330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7" name="テキスト ボックス 24"/>
              <p:cNvSpPr txBox="1"/>
              <p:nvPr/>
            </p:nvSpPr>
            <p:spPr>
              <a:xfrm>
                <a:off x="5857887" y="1500990"/>
                <a:ext cx="20606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A</a:t>
                </a:r>
                <a:endParaRPr kumimoji="1" lang="ja-JP" altLang="en-US" sz="1400" dirty="0"/>
              </a:p>
            </p:txBody>
          </p:sp>
          <p:sp>
            <p:nvSpPr>
              <p:cNvPr id="308" name="テキスト ボックス 25"/>
              <p:cNvSpPr txBox="1"/>
              <p:nvPr/>
            </p:nvSpPr>
            <p:spPr>
              <a:xfrm>
                <a:off x="5429257" y="1961370"/>
                <a:ext cx="149936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photogate</a:t>
                </a:r>
                <a:endParaRPr kumimoji="1" lang="ja-JP" altLang="en-US" sz="1400" dirty="0"/>
              </a:p>
            </p:txBody>
          </p:sp>
          <p:sp>
            <p:nvSpPr>
              <p:cNvPr id="309" name="テキスト ボックス 26"/>
              <p:cNvSpPr txBox="1"/>
              <p:nvPr/>
            </p:nvSpPr>
            <p:spPr>
              <a:xfrm>
                <a:off x="5000629" y="2421750"/>
                <a:ext cx="22775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is</a:t>
                </a:r>
                <a:endParaRPr kumimoji="1" lang="ja-JP" altLang="en-US" sz="1400" dirty="0"/>
              </a:p>
            </p:txBody>
          </p:sp>
          <p:sp>
            <p:nvSpPr>
              <p:cNvPr id="310" name="テキスト ボックス 27"/>
              <p:cNvSpPr txBox="1"/>
              <p:nvPr/>
            </p:nvSpPr>
            <p:spPr>
              <a:xfrm>
                <a:off x="5429257" y="2882124"/>
                <a:ext cx="69952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used</a:t>
                </a:r>
                <a:endParaRPr kumimoji="1" lang="ja-JP" altLang="en-US" sz="1400" dirty="0"/>
              </a:p>
            </p:txBody>
          </p:sp>
          <p:sp>
            <p:nvSpPr>
              <p:cNvPr id="311" name="テキスト ボックス 28"/>
              <p:cNvSpPr txBox="1"/>
              <p:nvPr/>
            </p:nvSpPr>
            <p:spPr>
              <a:xfrm>
                <a:off x="5857887" y="3342504"/>
                <a:ext cx="40941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for</a:t>
                </a:r>
                <a:endParaRPr kumimoji="1" lang="ja-JP" altLang="en-US" sz="1400" dirty="0"/>
              </a:p>
            </p:txBody>
          </p:sp>
          <p:sp>
            <p:nvSpPr>
              <p:cNvPr id="312" name="テキスト ボックス 29"/>
              <p:cNvSpPr txBox="1"/>
              <p:nvPr/>
            </p:nvSpPr>
            <p:spPr>
              <a:xfrm>
                <a:off x="6715141" y="3802881"/>
                <a:ext cx="477193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the</a:t>
                </a:r>
                <a:endParaRPr kumimoji="1" lang="ja-JP" altLang="en-US" sz="1400" dirty="0"/>
              </a:p>
            </p:txBody>
          </p:sp>
          <p:sp>
            <p:nvSpPr>
              <p:cNvPr id="313" name="テキスト ボックス 30"/>
              <p:cNvSpPr txBox="1"/>
              <p:nvPr/>
            </p:nvSpPr>
            <p:spPr>
              <a:xfrm>
                <a:off x="6286510" y="4263258"/>
                <a:ext cx="207416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photodetector</a:t>
                </a:r>
                <a:endParaRPr kumimoji="1" lang="ja-JP" altLang="en-US" sz="1400" dirty="0"/>
              </a:p>
            </p:txBody>
          </p:sp>
          <p:cxnSp>
            <p:nvCxnSpPr>
              <p:cNvPr id="314" name="直線コネクタ 313"/>
              <p:cNvCxnSpPr/>
              <p:nvPr/>
            </p:nvCxnSpPr>
            <p:spPr>
              <a:xfrm rot="5400000">
                <a:off x="4936811" y="2919441"/>
                <a:ext cx="267828" cy="42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/>
              <p:cNvCxnSpPr/>
              <p:nvPr/>
            </p:nvCxnSpPr>
            <p:spPr>
              <a:xfrm rot="10800000" flipV="1">
                <a:off x="5074448" y="3071833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6" name="グループ化 88"/>
              <p:cNvGrpSpPr/>
              <p:nvPr/>
            </p:nvGrpSpPr>
            <p:grpSpPr>
              <a:xfrm>
                <a:off x="5072066" y="2072495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28" name="直線コネクタ 3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直線コネクタ 3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グループ化 91"/>
              <p:cNvGrpSpPr/>
              <p:nvPr/>
            </p:nvGrpSpPr>
            <p:grpSpPr>
              <a:xfrm>
                <a:off x="5500694" y="1643867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26" name="直線コネクタ 325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直線コネクタ 326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8" name="グループ化 94"/>
              <p:cNvGrpSpPr/>
              <p:nvPr/>
            </p:nvGrpSpPr>
            <p:grpSpPr>
              <a:xfrm flipV="1">
                <a:off x="5499900" y="3214709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24" name="直線コネクタ 323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直線コネクタ 324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9" name="直線コネクタ 318"/>
              <p:cNvCxnSpPr/>
              <p:nvPr/>
            </p:nvCxnSpPr>
            <p:spPr>
              <a:xfrm rot="5400000">
                <a:off x="5536413" y="4037040"/>
                <a:ext cx="7858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直線コネクタ 319"/>
              <p:cNvCxnSpPr/>
              <p:nvPr/>
            </p:nvCxnSpPr>
            <p:spPr>
              <a:xfrm rot="10800000" flipV="1">
                <a:off x="5931704" y="4428361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1" name="グループ化 101"/>
              <p:cNvGrpSpPr/>
              <p:nvPr/>
            </p:nvGrpSpPr>
            <p:grpSpPr>
              <a:xfrm>
                <a:off x="6357950" y="4001321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322" name="直線コネクタ 321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直線コネクタ 322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フリーフォーム 6"/>
            <p:cNvSpPr/>
            <p:nvPr/>
          </p:nvSpPr>
          <p:spPr>
            <a:xfrm>
              <a:off x="20445301" y="2260380"/>
              <a:ext cx="769501" cy="608406"/>
            </a:xfrm>
            <a:custGeom>
              <a:avLst/>
              <a:gdLst>
                <a:gd name="connsiteX0" fmla="*/ 59184 w 1711910"/>
                <a:gd name="connsiteY0" fmla="*/ 1488489 h 1550633"/>
                <a:gd name="connsiteX1" fmla="*/ 174594 w 1711910"/>
                <a:gd name="connsiteY1" fmla="*/ 458679 h 1550633"/>
                <a:gd name="connsiteX2" fmla="*/ 1106749 w 1711910"/>
                <a:gd name="connsiteY2" fmla="*/ 5918 h 1550633"/>
                <a:gd name="connsiteX3" fmla="*/ 1639409 w 1711910"/>
                <a:gd name="connsiteY3" fmla="*/ 423169 h 1550633"/>
                <a:gd name="connsiteX4" fmla="*/ 671743 w 1711910"/>
                <a:gd name="connsiteY4" fmla="*/ 1550633 h 1550633"/>
                <a:gd name="connsiteX0" fmla="*/ 59184 w 1711910"/>
                <a:gd name="connsiteY0" fmla="*/ 1488489 h 1550633"/>
                <a:gd name="connsiteX1" fmla="*/ 174594 w 1711910"/>
                <a:gd name="connsiteY1" fmla="*/ 458679 h 1550633"/>
                <a:gd name="connsiteX2" fmla="*/ 1106749 w 1711910"/>
                <a:gd name="connsiteY2" fmla="*/ 5918 h 1550633"/>
                <a:gd name="connsiteX3" fmla="*/ 1639409 w 1711910"/>
                <a:gd name="connsiteY3" fmla="*/ 423169 h 1550633"/>
                <a:gd name="connsiteX4" fmla="*/ 671743 w 1711910"/>
                <a:gd name="connsiteY4" fmla="*/ 1550633 h 1550633"/>
                <a:gd name="connsiteX5" fmla="*/ 59184 w 1711910"/>
                <a:gd name="connsiteY5" fmla="*/ 1488489 h 1550633"/>
                <a:gd name="connsiteX0" fmla="*/ 59184 w 1711910"/>
                <a:gd name="connsiteY0" fmla="*/ 1488489 h 1985639"/>
                <a:gd name="connsiteX1" fmla="*/ 174594 w 1711910"/>
                <a:gd name="connsiteY1" fmla="*/ 458679 h 1985639"/>
                <a:gd name="connsiteX2" fmla="*/ 1106749 w 1711910"/>
                <a:gd name="connsiteY2" fmla="*/ 5918 h 1985639"/>
                <a:gd name="connsiteX3" fmla="*/ 1639409 w 1711910"/>
                <a:gd name="connsiteY3" fmla="*/ 423169 h 1985639"/>
                <a:gd name="connsiteX4" fmla="*/ 671743 w 1711910"/>
                <a:gd name="connsiteY4" fmla="*/ 1550633 h 1985639"/>
                <a:gd name="connsiteX5" fmla="*/ 59184 w 1711910"/>
                <a:gd name="connsiteY5" fmla="*/ 1488489 h 1985639"/>
                <a:gd name="connsiteX0" fmla="*/ 59184 w 1711910"/>
                <a:gd name="connsiteY0" fmla="*/ 1488489 h 1985639"/>
                <a:gd name="connsiteX1" fmla="*/ 174594 w 1711910"/>
                <a:gd name="connsiteY1" fmla="*/ 458679 h 1985639"/>
                <a:gd name="connsiteX2" fmla="*/ 1106749 w 1711910"/>
                <a:gd name="connsiteY2" fmla="*/ 5918 h 1985639"/>
                <a:gd name="connsiteX3" fmla="*/ 1639409 w 1711910"/>
                <a:gd name="connsiteY3" fmla="*/ 423169 h 1985639"/>
                <a:gd name="connsiteX4" fmla="*/ 671743 w 1711910"/>
                <a:gd name="connsiteY4" fmla="*/ 1550633 h 1985639"/>
                <a:gd name="connsiteX5" fmla="*/ 59184 w 1711910"/>
                <a:gd name="connsiteY5" fmla="*/ 1488489 h 1985639"/>
                <a:gd name="connsiteX0" fmla="*/ 142384 w 1735584"/>
                <a:gd name="connsiteY0" fmla="*/ 1488489 h 1628425"/>
                <a:gd name="connsiteX1" fmla="*/ 257794 w 1735584"/>
                <a:gd name="connsiteY1" fmla="*/ 458679 h 1628425"/>
                <a:gd name="connsiteX2" fmla="*/ 1189949 w 1735584"/>
                <a:gd name="connsiteY2" fmla="*/ 5918 h 1628425"/>
                <a:gd name="connsiteX3" fmla="*/ 1722609 w 1735584"/>
                <a:gd name="connsiteY3" fmla="*/ 423169 h 1628425"/>
                <a:gd name="connsiteX4" fmla="*/ 1112101 w 1735584"/>
                <a:gd name="connsiteY4" fmla="*/ 1193419 h 1628425"/>
                <a:gd name="connsiteX5" fmla="*/ 142384 w 1735584"/>
                <a:gd name="connsiteY5" fmla="*/ 1488489 h 1628425"/>
                <a:gd name="connsiteX0" fmla="*/ 118577 w 1711777"/>
                <a:gd name="connsiteY0" fmla="*/ 1488489 h 1628425"/>
                <a:gd name="connsiteX1" fmla="*/ 376831 w 1711777"/>
                <a:gd name="connsiteY1" fmla="*/ 458679 h 1628425"/>
                <a:gd name="connsiteX2" fmla="*/ 1166142 w 1711777"/>
                <a:gd name="connsiteY2" fmla="*/ 5918 h 1628425"/>
                <a:gd name="connsiteX3" fmla="*/ 1698802 w 1711777"/>
                <a:gd name="connsiteY3" fmla="*/ 423169 h 1628425"/>
                <a:gd name="connsiteX4" fmla="*/ 1088294 w 1711777"/>
                <a:gd name="connsiteY4" fmla="*/ 1193419 h 1628425"/>
                <a:gd name="connsiteX5" fmla="*/ 118577 w 1711777"/>
                <a:gd name="connsiteY5" fmla="*/ 1488489 h 1628425"/>
                <a:gd name="connsiteX0" fmla="*/ 118577 w 1721552"/>
                <a:gd name="connsiteY0" fmla="*/ 1193565 h 1333501"/>
                <a:gd name="connsiteX1" fmla="*/ 376831 w 1721552"/>
                <a:gd name="connsiteY1" fmla="*/ 163755 h 1333501"/>
                <a:gd name="connsiteX2" fmla="*/ 951796 w 1721552"/>
                <a:gd name="connsiteY2" fmla="*/ 211036 h 1333501"/>
                <a:gd name="connsiteX3" fmla="*/ 1698802 w 1721552"/>
                <a:gd name="connsiteY3" fmla="*/ 128245 h 1333501"/>
                <a:gd name="connsiteX4" fmla="*/ 1088294 w 1721552"/>
                <a:gd name="connsiteY4" fmla="*/ 898495 h 1333501"/>
                <a:gd name="connsiteX5" fmla="*/ 118577 w 1721552"/>
                <a:gd name="connsiteY5" fmla="*/ 1193565 h 1333501"/>
                <a:gd name="connsiteX0" fmla="*/ 118577 w 1721552"/>
                <a:gd name="connsiteY0" fmla="*/ 1179896 h 1319832"/>
                <a:gd name="connsiteX1" fmla="*/ 376831 w 1721552"/>
                <a:gd name="connsiteY1" fmla="*/ 435814 h 1319832"/>
                <a:gd name="connsiteX2" fmla="*/ 951796 w 1721552"/>
                <a:gd name="connsiteY2" fmla="*/ 197367 h 1319832"/>
                <a:gd name="connsiteX3" fmla="*/ 1698802 w 1721552"/>
                <a:gd name="connsiteY3" fmla="*/ 114576 h 1319832"/>
                <a:gd name="connsiteX4" fmla="*/ 1088294 w 1721552"/>
                <a:gd name="connsiteY4" fmla="*/ 884826 h 1319832"/>
                <a:gd name="connsiteX5" fmla="*/ 118577 w 1721552"/>
                <a:gd name="connsiteY5" fmla="*/ 1179896 h 1319832"/>
                <a:gd name="connsiteX0" fmla="*/ 118577 w 1268315"/>
                <a:gd name="connsiteY0" fmla="*/ 988517 h 1063352"/>
                <a:gd name="connsiteX1" fmla="*/ 376831 w 1268315"/>
                <a:gd name="connsiteY1" fmla="*/ 244435 h 1063352"/>
                <a:gd name="connsiteX2" fmla="*/ 951796 w 1268315"/>
                <a:gd name="connsiteY2" fmla="*/ 5988 h 1063352"/>
                <a:gd name="connsiteX3" fmla="*/ 1198704 w 1268315"/>
                <a:gd name="connsiteY3" fmla="*/ 280363 h 1063352"/>
                <a:gd name="connsiteX4" fmla="*/ 1088294 w 1268315"/>
                <a:gd name="connsiteY4" fmla="*/ 693447 h 1063352"/>
                <a:gd name="connsiteX5" fmla="*/ 118577 w 1268315"/>
                <a:gd name="connsiteY5" fmla="*/ 988517 h 1063352"/>
                <a:gd name="connsiteX0" fmla="*/ 118577 w 1221454"/>
                <a:gd name="connsiteY0" fmla="*/ 988517 h 1114015"/>
                <a:gd name="connsiteX1" fmla="*/ 376831 w 1221454"/>
                <a:gd name="connsiteY1" fmla="*/ 244435 h 1114015"/>
                <a:gd name="connsiteX2" fmla="*/ 951796 w 1221454"/>
                <a:gd name="connsiteY2" fmla="*/ 5988 h 1114015"/>
                <a:gd name="connsiteX3" fmla="*/ 1198704 w 1221454"/>
                <a:gd name="connsiteY3" fmla="*/ 280363 h 1114015"/>
                <a:gd name="connsiteX4" fmla="*/ 1088294 w 1221454"/>
                <a:gd name="connsiteY4" fmla="*/ 693447 h 1114015"/>
                <a:gd name="connsiteX5" fmla="*/ 569517 w 1221454"/>
                <a:gd name="connsiteY5" fmla="*/ 1064837 h 1114015"/>
                <a:gd name="connsiteX6" fmla="*/ 118577 w 1221454"/>
                <a:gd name="connsiteY6" fmla="*/ 988517 h 1114015"/>
                <a:gd name="connsiteX0" fmla="*/ 118577 w 1257178"/>
                <a:gd name="connsiteY0" fmla="*/ 988517 h 1114015"/>
                <a:gd name="connsiteX1" fmla="*/ 376831 w 1257178"/>
                <a:gd name="connsiteY1" fmla="*/ 244435 h 1114015"/>
                <a:gd name="connsiteX2" fmla="*/ 737450 w 1257178"/>
                <a:gd name="connsiteY2" fmla="*/ 5988 h 1114015"/>
                <a:gd name="connsiteX3" fmla="*/ 1198704 w 1257178"/>
                <a:gd name="connsiteY3" fmla="*/ 280363 h 1114015"/>
                <a:gd name="connsiteX4" fmla="*/ 1088294 w 1257178"/>
                <a:gd name="connsiteY4" fmla="*/ 693447 h 1114015"/>
                <a:gd name="connsiteX5" fmla="*/ 569517 w 1257178"/>
                <a:gd name="connsiteY5" fmla="*/ 1064837 h 1114015"/>
                <a:gd name="connsiteX6" fmla="*/ 118577 w 1257178"/>
                <a:gd name="connsiteY6" fmla="*/ 988517 h 1114015"/>
                <a:gd name="connsiteX0" fmla="*/ 118577 w 1731653"/>
                <a:gd name="connsiteY0" fmla="*/ 2202987 h 2328485"/>
                <a:gd name="connsiteX1" fmla="*/ 376831 w 1731653"/>
                <a:gd name="connsiteY1" fmla="*/ 1458905 h 2328485"/>
                <a:gd name="connsiteX2" fmla="*/ 1594674 w 1731653"/>
                <a:gd name="connsiteY2" fmla="*/ 5988 h 2328485"/>
                <a:gd name="connsiteX3" fmla="*/ 1198704 w 1731653"/>
                <a:gd name="connsiteY3" fmla="*/ 1494833 h 2328485"/>
                <a:gd name="connsiteX4" fmla="*/ 1088294 w 1731653"/>
                <a:gd name="connsiteY4" fmla="*/ 1907917 h 2328485"/>
                <a:gd name="connsiteX5" fmla="*/ 569517 w 1731653"/>
                <a:gd name="connsiteY5" fmla="*/ 2279307 h 2328485"/>
                <a:gd name="connsiteX6" fmla="*/ 118577 w 1731653"/>
                <a:gd name="connsiteY6" fmla="*/ 2202987 h 2328485"/>
                <a:gd name="connsiteX0" fmla="*/ 118577 w 1257189"/>
                <a:gd name="connsiteY0" fmla="*/ 988565 h 1114063"/>
                <a:gd name="connsiteX1" fmla="*/ 376831 w 1257189"/>
                <a:gd name="connsiteY1" fmla="*/ 244483 h 1114063"/>
                <a:gd name="connsiteX2" fmla="*/ 737386 w 1257189"/>
                <a:gd name="connsiteY2" fmla="*/ 5988 h 1114063"/>
                <a:gd name="connsiteX3" fmla="*/ 1198704 w 1257189"/>
                <a:gd name="connsiteY3" fmla="*/ 280411 h 1114063"/>
                <a:gd name="connsiteX4" fmla="*/ 1088294 w 1257189"/>
                <a:gd name="connsiteY4" fmla="*/ 693495 h 1114063"/>
                <a:gd name="connsiteX5" fmla="*/ 569517 w 1257189"/>
                <a:gd name="connsiteY5" fmla="*/ 1064885 h 1114063"/>
                <a:gd name="connsiteX6" fmla="*/ 118577 w 1257189"/>
                <a:gd name="connsiteY6" fmla="*/ 988565 h 1114063"/>
                <a:gd name="connsiteX0" fmla="*/ 118577 w 1121715"/>
                <a:gd name="connsiteY0" fmla="*/ 988565 h 1114063"/>
                <a:gd name="connsiteX1" fmla="*/ 376831 w 1121715"/>
                <a:gd name="connsiteY1" fmla="*/ 244483 h 1114063"/>
                <a:gd name="connsiteX2" fmla="*/ 737386 w 1121715"/>
                <a:gd name="connsiteY2" fmla="*/ 5988 h 1114063"/>
                <a:gd name="connsiteX3" fmla="*/ 770044 w 1121715"/>
                <a:gd name="connsiteY3" fmla="*/ 280411 h 1114063"/>
                <a:gd name="connsiteX4" fmla="*/ 1088294 w 1121715"/>
                <a:gd name="connsiteY4" fmla="*/ 693495 h 1114063"/>
                <a:gd name="connsiteX5" fmla="*/ 569517 w 1121715"/>
                <a:gd name="connsiteY5" fmla="*/ 1064885 h 1114063"/>
                <a:gd name="connsiteX6" fmla="*/ 118577 w 1121715"/>
                <a:gd name="connsiteY6" fmla="*/ 988565 h 1114063"/>
                <a:gd name="connsiteX0" fmla="*/ 118577 w 802921"/>
                <a:gd name="connsiteY0" fmla="*/ 988565 h 1114063"/>
                <a:gd name="connsiteX1" fmla="*/ 376831 w 802921"/>
                <a:gd name="connsiteY1" fmla="*/ 244483 h 1114063"/>
                <a:gd name="connsiteX2" fmla="*/ 737386 w 802921"/>
                <a:gd name="connsiteY2" fmla="*/ 5988 h 1114063"/>
                <a:gd name="connsiteX3" fmla="*/ 770044 w 802921"/>
                <a:gd name="connsiteY3" fmla="*/ 280411 h 1114063"/>
                <a:gd name="connsiteX4" fmla="*/ 569517 w 802921"/>
                <a:gd name="connsiteY4" fmla="*/ 1064885 h 1114063"/>
                <a:gd name="connsiteX5" fmla="*/ 118577 w 802921"/>
                <a:gd name="connsiteY5" fmla="*/ 988565 h 1114063"/>
                <a:gd name="connsiteX0" fmla="*/ 118577 w 802921"/>
                <a:gd name="connsiteY0" fmla="*/ 774227 h 1114063"/>
                <a:gd name="connsiteX1" fmla="*/ 376831 w 802921"/>
                <a:gd name="connsiteY1" fmla="*/ 244483 h 1114063"/>
                <a:gd name="connsiteX2" fmla="*/ 737386 w 802921"/>
                <a:gd name="connsiteY2" fmla="*/ 5988 h 1114063"/>
                <a:gd name="connsiteX3" fmla="*/ 770044 w 802921"/>
                <a:gd name="connsiteY3" fmla="*/ 280411 h 1114063"/>
                <a:gd name="connsiteX4" fmla="*/ 569517 w 802921"/>
                <a:gd name="connsiteY4" fmla="*/ 1064885 h 1114063"/>
                <a:gd name="connsiteX5" fmla="*/ 118577 w 802921"/>
                <a:gd name="connsiteY5" fmla="*/ 774227 h 1114063"/>
                <a:gd name="connsiteX0" fmla="*/ 118577 w 802921"/>
                <a:gd name="connsiteY0" fmla="*/ 774227 h 851433"/>
                <a:gd name="connsiteX1" fmla="*/ 376831 w 802921"/>
                <a:gd name="connsiteY1" fmla="*/ 244483 h 851433"/>
                <a:gd name="connsiteX2" fmla="*/ 737386 w 802921"/>
                <a:gd name="connsiteY2" fmla="*/ 5988 h 851433"/>
                <a:gd name="connsiteX3" fmla="*/ 770044 w 802921"/>
                <a:gd name="connsiteY3" fmla="*/ 280411 h 851433"/>
                <a:gd name="connsiteX4" fmla="*/ 569517 w 802921"/>
                <a:gd name="connsiteY4" fmla="*/ 707671 h 851433"/>
                <a:gd name="connsiteX5" fmla="*/ 118577 w 802921"/>
                <a:gd name="connsiteY5" fmla="*/ 774227 h 851433"/>
                <a:gd name="connsiteX0" fmla="*/ 118577 w 802921"/>
                <a:gd name="connsiteY0" fmla="*/ 774227 h 851433"/>
                <a:gd name="connsiteX1" fmla="*/ 376831 w 802921"/>
                <a:gd name="connsiteY1" fmla="*/ 244483 h 851433"/>
                <a:gd name="connsiteX2" fmla="*/ 737386 w 802921"/>
                <a:gd name="connsiteY2" fmla="*/ 5988 h 851433"/>
                <a:gd name="connsiteX3" fmla="*/ 770044 w 802921"/>
                <a:gd name="connsiteY3" fmla="*/ 280411 h 851433"/>
                <a:gd name="connsiteX4" fmla="*/ 569517 w 802921"/>
                <a:gd name="connsiteY4" fmla="*/ 707671 h 851433"/>
                <a:gd name="connsiteX5" fmla="*/ 118577 w 802921"/>
                <a:gd name="connsiteY5" fmla="*/ 774227 h 851433"/>
                <a:gd name="connsiteX0" fmla="*/ 118577 w 802921"/>
                <a:gd name="connsiteY0" fmla="*/ 774227 h 851433"/>
                <a:gd name="connsiteX1" fmla="*/ 376831 w 802921"/>
                <a:gd name="connsiteY1" fmla="*/ 244483 h 851433"/>
                <a:gd name="connsiteX2" fmla="*/ 737386 w 802921"/>
                <a:gd name="connsiteY2" fmla="*/ 5988 h 851433"/>
                <a:gd name="connsiteX3" fmla="*/ 770044 w 802921"/>
                <a:gd name="connsiteY3" fmla="*/ 280411 h 851433"/>
                <a:gd name="connsiteX4" fmla="*/ 569517 w 802921"/>
                <a:gd name="connsiteY4" fmla="*/ 707671 h 851433"/>
                <a:gd name="connsiteX5" fmla="*/ 118577 w 802921"/>
                <a:gd name="connsiteY5" fmla="*/ 774227 h 851433"/>
                <a:gd name="connsiteX0" fmla="*/ 118577 w 802921"/>
                <a:gd name="connsiteY0" fmla="*/ 774227 h 851433"/>
                <a:gd name="connsiteX1" fmla="*/ 376831 w 802921"/>
                <a:gd name="connsiteY1" fmla="*/ 244483 h 851433"/>
                <a:gd name="connsiteX2" fmla="*/ 737386 w 802921"/>
                <a:gd name="connsiteY2" fmla="*/ 5988 h 851433"/>
                <a:gd name="connsiteX3" fmla="*/ 770044 w 802921"/>
                <a:gd name="connsiteY3" fmla="*/ 280411 h 851433"/>
                <a:gd name="connsiteX4" fmla="*/ 569517 w 802921"/>
                <a:gd name="connsiteY4" fmla="*/ 707671 h 851433"/>
                <a:gd name="connsiteX5" fmla="*/ 118577 w 802921"/>
                <a:gd name="connsiteY5" fmla="*/ 774227 h 851433"/>
                <a:gd name="connsiteX0" fmla="*/ 118577 w 2088773"/>
                <a:gd name="connsiteY0" fmla="*/ 2274449 h 2351655"/>
                <a:gd name="connsiteX1" fmla="*/ 376831 w 2088773"/>
                <a:gd name="connsiteY1" fmla="*/ 1744705 h 2351655"/>
                <a:gd name="connsiteX2" fmla="*/ 2023238 w 2088773"/>
                <a:gd name="connsiteY2" fmla="*/ 5988 h 2351655"/>
                <a:gd name="connsiteX3" fmla="*/ 770044 w 2088773"/>
                <a:gd name="connsiteY3" fmla="*/ 1780633 h 2351655"/>
                <a:gd name="connsiteX4" fmla="*/ 569517 w 2088773"/>
                <a:gd name="connsiteY4" fmla="*/ 2207893 h 2351655"/>
                <a:gd name="connsiteX5" fmla="*/ 118577 w 2088773"/>
                <a:gd name="connsiteY5" fmla="*/ 2274449 h 2351655"/>
                <a:gd name="connsiteX0" fmla="*/ 118577 w 874295"/>
                <a:gd name="connsiteY0" fmla="*/ 702837 h 780043"/>
                <a:gd name="connsiteX1" fmla="*/ 376831 w 874295"/>
                <a:gd name="connsiteY1" fmla="*/ 173093 h 780043"/>
                <a:gd name="connsiteX2" fmla="*/ 808760 w 874295"/>
                <a:gd name="connsiteY2" fmla="*/ 5988 h 780043"/>
                <a:gd name="connsiteX3" fmla="*/ 770044 w 874295"/>
                <a:gd name="connsiteY3" fmla="*/ 209021 h 780043"/>
                <a:gd name="connsiteX4" fmla="*/ 569517 w 874295"/>
                <a:gd name="connsiteY4" fmla="*/ 636281 h 780043"/>
                <a:gd name="connsiteX5" fmla="*/ 118577 w 874295"/>
                <a:gd name="connsiteY5" fmla="*/ 702837 h 780043"/>
                <a:gd name="connsiteX0" fmla="*/ 118577 w 840874"/>
                <a:gd name="connsiteY0" fmla="*/ 774047 h 851253"/>
                <a:gd name="connsiteX1" fmla="*/ 376831 w 840874"/>
                <a:gd name="connsiteY1" fmla="*/ 244303 h 851253"/>
                <a:gd name="connsiteX2" fmla="*/ 808760 w 840874"/>
                <a:gd name="connsiteY2" fmla="*/ 77198 h 851253"/>
                <a:gd name="connsiteX3" fmla="*/ 569517 w 840874"/>
                <a:gd name="connsiteY3" fmla="*/ 707491 h 851253"/>
                <a:gd name="connsiteX4" fmla="*/ 118577 w 840874"/>
                <a:gd name="connsiteY4" fmla="*/ 774047 h 851253"/>
                <a:gd name="connsiteX0" fmla="*/ 118577 w 840874"/>
                <a:gd name="connsiteY0" fmla="*/ 750230 h 827436"/>
                <a:gd name="connsiteX1" fmla="*/ 376831 w 840874"/>
                <a:gd name="connsiteY1" fmla="*/ 220486 h 827436"/>
                <a:gd name="connsiteX2" fmla="*/ 808760 w 840874"/>
                <a:gd name="connsiteY2" fmla="*/ 53381 h 827436"/>
                <a:gd name="connsiteX3" fmla="*/ 569517 w 840874"/>
                <a:gd name="connsiteY3" fmla="*/ 540774 h 827436"/>
                <a:gd name="connsiteX4" fmla="*/ 118577 w 840874"/>
                <a:gd name="connsiteY4" fmla="*/ 750230 h 827436"/>
                <a:gd name="connsiteX0" fmla="*/ 118577 w 626592"/>
                <a:gd name="connsiteY0" fmla="*/ 464454 h 661718"/>
                <a:gd name="connsiteX1" fmla="*/ 162549 w 626592"/>
                <a:gd name="connsiteY1" fmla="*/ 220486 h 661718"/>
                <a:gd name="connsiteX2" fmla="*/ 594478 w 626592"/>
                <a:gd name="connsiteY2" fmla="*/ 53381 h 661718"/>
                <a:gd name="connsiteX3" fmla="*/ 355235 w 626592"/>
                <a:gd name="connsiteY3" fmla="*/ 540774 h 661718"/>
                <a:gd name="connsiteX4" fmla="*/ 118577 w 626592"/>
                <a:gd name="connsiteY4" fmla="*/ 464454 h 661718"/>
                <a:gd name="connsiteX0" fmla="*/ 118577 w 650400"/>
                <a:gd name="connsiteY0" fmla="*/ 440638 h 517844"/>
                <a:gd name="connsiteX1" fmla="*/ 162549 w 650400"/>
                <a:gd name="connsiteY1" fmla="*/ 196670 h 517844"/>
                <a:gd name="connsiteX2" fmla="*/ 594478 w 650400"/>
                <a:gd name="connsiteY2" fmla="*/ 29565 h 517844"/>
                <a:gd name="connsiteX3" fmla="*/ 498079 w 650400"/>
                <a:gd name="connsiteY3" fmla="*/ 374058 h 517844"/>
                <a:gd name="connsiteX4" fmla="*/ 118577 w 650400"/>
                <a:gd name="connsiteY4" fmla="*/ 440638 h 517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400" h="517844">
                  <a:moveTo>
                    <a:pt x="118577" y="440638"/>
                  </a:moveTo>
                  <a:cubicBezTo>
                    <a:pt x="0" y="365803"/>
                    <a:pt x="83232" y="265182"/>
                    <a:pt x="162549" y="196670"/>
                  </a:cubicBezTo>
                  <a:cubicBezTo>
                    <a:pt x="241866" y="128158"/>
                    <a:pt x="538556" y="0"/>
                    <a:pt x="594478" y="29565"/>
                  </a:cubicBezTo>
                  <a:cubicBezTo>
                    <a:pt x="650400" y="59130"/>
                    <a:pt x="613110" y="257916"/>
                    <a:pt x="498079" y="374058"/>
                  </a:cubicBezTo>
                  <a:cubicBezTo>
                    <a:pt x="300885" y="495002"/>
                    <a:pt x="234041" y="517844"/>
                    <a:pt x="118577" y="440638"/>
                  </a:cubicBezTo>
                  <a:close/>
                </a:path>
              </a:pathLst>
            </a:cu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grpSp>
          <p:nvGrpSpPr>
            <p:cNvPr id="8" name="グループ化 64"/>
            <p:cNvGrpSpPr/>
            <p:nvPr/>
          </p:nvGrpSpPr>
          <p:grpSpPr>
            <a:xfrm>
              <a:off x="4872401" y="2348431"/>
              <a:ext cx="4091157" cy="2302431"/>
              <a:chOff x="1214414" y="1000108"/>
              <a:chExt cx="7146258" cy="4049981"/>
            </a:xfrm>
          </p:grpSpPr>
          <p:sp>
            <p:nvSpPr>
              <p:cNvPr id="236" name="テキスト ボックス 235"/>
              <p:cNvSpPr txBox="1"/>
              <p:nvPr/>
            </p:nvSpPr>
            <p:spPr>
              <a:xfrm>
                <a:off x="3571869" y="1000108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/>
                  <a:t>受</a:t>
                </a:r>
                <a:endParaRPr kumimoji="1" lang="ja-JP" altLang="en-US" sz="1400" dirty="0"/>
              </a:p>
            </p:txBody>
          </p:sp>
          <p:sp>
            <p:nvSpPr>
              <p:cNvPr id="237" name="テキスト ボックス 236"/>
              <p:cNvSpPr txBox="1"/>
              <p:nvPr/>
            </p:nvSpPr>
            <p:spPr>
              <a:xfrm>
                <a:off x="3071802" y="1460486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光</a:t>
                </a:r>
                <a:endParaRPr kumimoji="1" lang="ja-JP" altLang="en-US" sz="1400" dirty="0"/>
              </a:p>
            </p:txBody>
          </p:sp>
          <p:sp>
            <p:nvSpPr>
              <p:cNvPr id="238" name="テキスト ボックス 237"/>
              <p:cNvSpPr txBox="1"/>
              <p:nvPr/>
            </p:nvSpPr>
            <p:spPr>
              <a:xfrm>
                <a:off x="2643174" y="1920863"/>
                <a:ext cx="60733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素子</a:t>
                </a:r>
                <a:endParaRPr kumimoji="1" lang="ja-JP" altLang="en-US" sz="1400" dirty="0"/>
              </a:p>
            </p:txBody>
          </p:sp>
          <p:sp>
            <p:nvSpPr>
              <p:cNvPr id="239" name="テキスト ボックス 238"/>
              <p:cNvSpPr txBox="1"/>
              <p:nvPr/>
            </p:nvSpPr>
            <p:spPr>
              <a:xfrm>
                <a:off x="2166920" y="2381243"/>
                <a:ext cx="28469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に</a:t>
                </a:r>
                <a:endParaRPr kumimoji="1" lang="ja-JP" altLang="en-US" sz="1400" dirty="0"/>
              </a:p>
            </p:txBody>
          </p:sp>
          <p:sp>
            <p:nvSpPr>
              <p:cNvPr id="240" name="テキスト ボックス 239"/>
              <p:cNvSpPr txBox="1"/>
              <p:nvPr/>
            </p:nvSpPr>
            <p:spPr>
              <a:xfrm>
                <a:off x="1690665" y="2841620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 smtClean="0"/>
                  <a:t>は</a:t>
                </a:r>
                <a:endParaRPr kumimoji="1" lang="ja-JP" altLang="en-US" sz="1400" dirty="0"/>
              </a:p>
            </p:txBody>
          </p:sp>
          <p:sp>
            <p:nvSpPr>
              <p:cNvPr id="241" name="テキスト ボックス 240"/>
              <p:cNvSpPr txBox="1"/>
              <p:nvPr/>
            </p:nvSpPr>
            <p:spPr>
              <a:xfrm>
                <a:off x="2643174" y="3301998"/>
                <a:ext cx="68867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フォト</a:t>
                </a:r>
                <a:endParaRPr kumimoji="1" lang="ja-JP" altLang="en-US" sz="1400" dirty="0"/>
              </a:p>
            </p:txBody>
          </p:sp>
          <p:sp>
            <p:nvSpPr>
              <p:cNvPr id="242" name="テキスト ボックス 241"/>
              <p:cNvSpPr txBox="1"/>
              <p:nvPr/>
            </p:nvSpPr>
            <p:spPr>
              <a:xfrm>
                <a:off x="2166920" y="3762376"/>
                <a:ext cx="78357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ゲート</a:t>
                </a:r>
                <a:endParaRPr kumimoji="1" lang="ja-JP" altLang="en-US" sz="1400" dirty="0"/>
              </a:p>
            </p:txBody>
          </p:sp>
          <p:sp>
            <p:nvSpPr>
              <p:cNvPr id="243" name="テキスト ボックス 242"/>
              <p:cNvSpPr txBox="1"/>
              <p:nvPr/>
            </p:nvSpPr>
            <p:spPr>
              <a:xfrm>
                <a:off x="1690665" y="4222753"/>
                <a:ext cx="26028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を</a:t>
                </a:r>
                <a:endParaRPr kumimoji="1" lang="ja-JP" altLang="en-US" sz="1400" dirty="0"/>
              </a:p>
            </p:txBody>
          </p:sp>
          <p:sp>
            <p:nvSpPr>
              <p:cNvPr id="244" name="テキスト ボックス 243"/>
              <p:cNvSpPr txBox="1"/>
              <p:nvPr/>
            </p:nvSpPr>
            <p:spPr>
              <a:xfrm>
                <a:off x="1214414" y="4683133"/>
                <a:ext cx="870334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用いた</a:t>
                </a:r>
                <a:endParaRPr kumimoji="1" lang="ja-JP" altLang="en-US" sz="1400" dirty="0"/>
              </a:p>
            </p:txBody>
          </p:sp>
          <p:cxnSp>
            <p:nvCxnSpPr>
              <p:cNvPr id="245" name="直線コネクタ 244"/>
              <p:cNvCxnSpPr/>
              <p:nvPr/>
            </p:nvCxnSpPr>
            <p:spPr>
              <a:xfrm rot="5400000" flipH="1" flipV="1">
                <a:off x="534959" y="3821909"/>
                <a:ext cx="1643868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線コネクタ 245"/>
              <p:cNvCxnSpPr/>
              <p:nvPr/>
            </p:nvCxnSpPr>
            <p:spPr>
              <a:xfrm rot="10800000">
                <a:off x="1358878" y="4357694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7" name="グループ化 31"/>
              <p:cNvGrpSpPr/>
              <p:nvPr/>
            </p:nvGrpSpPr>
            <p:grpSpPr>
              <a:xfrm>
                <a:off x="1785918" y="392906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87" name="直線コネクタ 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直線コネクタ 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8" name="直線コネクタ 247"/>
              <p:cNvCxnSpPr/>
              <p:nvPr/>
            </p:nvCxnSpPr>
            <p:spPr>
              <a:xfrm rot="10800000">
                <a:off x="1357290" y="3000372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9" name="グループ化 33"/>
              <p:cNvGrpSpPr/>
              <p:nvPr/>
            </p:nvGrpSpPr>
            <p:grpSpPr>
              <a:xfrm>
                <a:off x="2285984" y="3429000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85" name="直線コネクタ 3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直線コネクタ 3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グループ化 36"/>
              <p:cNvGrpSpPr/>
              <p:nvPr/>
            </p:nvGrpSpPr>
            <p:grpSpPr>
              <a:xfrm>
                <a:off x="1785918" y="250030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83" name="直線コネクタ 3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直線コネクタ 283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グループ化 39"/>
              <p:cNvGrpSpPr/>
              <p:nvPr/>
            </p:nvGrpSpPr>
            <p:grpSpPr>
              <a:xfrm>
                <a:off x="2285984" y="2071678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81" name="直線コネクタ 280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直線コネクタ 281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グループ化 42"/>
              <p:cNvGrpSpPr/>
              <p:nvPr/>
            </p:nvGrpSpPr>
            <p:grpSpPr>
              <a:xfrm>
                <a:off x="2714612" y="164225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79" name="直線コネクタ 278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直線コネクタ 279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グループ化 45"/>
              <p:cNvGrpSpPr/>
              <p:nvPr/>
            </p:nvGrpSpPr>
            <p:grpSpPr>
              <a:xfrm>
                <a:off x="3143240" y="1142984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77" name="直線コネクタ 276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コネクタ 277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4" name="テキスト ボックス 85"/>
              <p:cNvSpPr txBox="1"/>
              <p:nvPr/>
            </p:nvSpPr>
            <p:spPr>
              <a:xfrm>
                <a:off x="5857887" y="1500990"/>
                <a:ext cx="20606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A</a:t>
                </a:r>
                <a:endParaRPr kumimoji="1" lang="ja-JP" altLang="en-US" sz="1400" dirty="0"/>
              </a:p>
            </p:txBody>
          </p:sp>
          <p:sp>
            <p:nvSpPr>
              <p:cNvPr id="255" name="テキスト ボックス 254"/>
              <p:cNvSpPr txBox="1"/>
              <p:nvPr/>
            </p:nvSpPr>
            <p:spPr>
              <a:xfrm>
                <a:off x="5429257" y="1961370"/>
                <a:ext cx="149936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photogate</a:t>
                </a:r>
                <a:endParaRPr kumimoji="1" lang="ja-JP" altLang="en-US" sz="1400" dirty="0"/>
              </a:p>
            </p:txBody>
          </p:sp>
          <p:sp>
            <p:nvSpPr>
              <p:cNvPr id="256" name="テキスト ボックス 87"/>
              <p:cNvSpPr txBox="1"/>
              <p:nvPr/>
            </p:nvSpPr>
            <p:spPr>
              <a:xfrm>
                <a:off x="5000629" y="2421750"/>
                <a:ext cx="22775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is</a:t>
                </a:r>
                <a:endParaRPr kumimoji="1" lang="ja-JP" altLang="en-US" sz="1400" dirty="0"/>
              </a:p>
            </p:txBody>
          </p:sp>
          <p:sp>
            <p:nvSpPr>
              <p:cNvPr id="257" name="テキスト ボックス 88"/>
              <p:cNvSpPr txBox="1"/>
              <p:nvPr/>
            </p:nvSpPr>
            <p:spPr>
              <a:xfrm>
                <a:off x="5429257" y="2882124"/>
                <a:ext cx="69952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used</a:t>
                </a:r>
                <a:endParaRPr kumimoji="1" lang="ja-JP" altLang="en-US" sz="1400" dirty="0"/>
              </a:p>
            </p:txBody>
          </p:sp>
          <p:sp>
            <p:nvSpPr>
              <p:cNvPr id="258" name="テキスト ボックス 89"/>
              <p:cNvSpPr txBox="1"/>
              <p:nvPr/>
            </p:nvSpPr>
            <p:spPr>
              <a:xfrm>
                <a:off x="5857887" y="3342504"/>
                <a:ext cx="40941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for</a:t>
                </a:r>
                <a:endParaRPr kumimoji="1" lang="ja-JP" altLang="en-US" sz="1400" dirty="0"/>
              </a:p>
            </p:txBody>
          </p:sp>
          <p:sp>
            <p:nvSpPr>
              <p:cNvPr id="259" name="テキスト ボックス 90"/>
              <p:cNvSpPr txBox="1"/>
              <p:nvPr/>
            </p:nvSpPr>
            <p:spPr>
              <a:xfrm>
                <a:off x="6715141" y="3802881"/>
                <a:ext cx="477193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the</a:t>
                </a:r>
                <a:endParaRPr kumimoji="1" lang="ja-JP" altLang="en-US" sz="1400" dirty="0"/>
              </a:p>
            </p:txBody>
          </p:sp>
          <p:sp>
            <p:nvSpPr>
              <p:cNvPr id="260" name="テキスト ボックス 91"/>
              <p:cNvSpPr txBox="1"/>
              <p:nvPr/>
            </p:nvSpPr>
            <p:spPr>
              <a:xfrm>
                <a:off x="6286510" y="4263258"/>
                <a:ext cx="207416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photodetector</a:t>
                </a:r>
                <a:endParaRPr kumimoji="1" lang="ja-JP" altLang="en-US" sz="1400" dirty="0"/>
              </a:p>
            </p:txBody>
          </p:sp>
          <p:cxnSp>
            <p:nvCxnSpPr>
              <p:cNvPr id="261" name="直線コネクタ 260"/>
              <p:cNvCxnSpPr/>
              <p:nvPr/>
            </p:nvCxnSpPr>
            <p:spPr>
              <a:xfrm rot="16200000" flipH="1">
                <a:off x="4932534" y="2927995"/>
                <a:ext cx="285499" cy="4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コネクタ 261"/>
              <p:cNvCxnSpPr/>
              <p:nvPr/>
            </p:nvCxnSpPr>
            <p:spPr>
              <a:xfrm rot="10800000" flipV="1">
                <a:off x="5074448" y="3071833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3" name="グループ化 88"/>
              <p:cNvGrpSpPr/>
              <p:nvPr/>
            </p:nvGrpSpPr>
            <p:grpSpPr>
              <a:xfrm>
                <a:off x="5072066" y="2072495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75" name="直線コネクタ 27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直線コネクタ 27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4" name="グループ化 91"/>
              <p:cNvGrpSpPr/>
              <p:nvPr/>
            </p:nvGrpSpPr>
            <p:grpSpPr>
              <a:xfrm>
                <a:off x="5500694" y="1643867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73" name="直線コネクタ 106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直線コネクタ 273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5" name="グループ化 94"/>
              <p:cNvGrpSpPr/>
              <p:nvPr/>
            </p:nvGrpSpPr>
            <p:grpSpPr>
              <a:xfrm flipV="1">
                <a:off x="5499900" y="3214709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71" name="直線コネクタ 270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直線コネクタ 271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6" name="直線コネクタ 265"/>
              <p:cNvCxnSpPr/>
              <p:nvPr/>
            </p:nvCxnSpPr>
            <p:spPr>
              <a:xfrm rot="5400000">
                <a:off x="5536413" y="4037040"/>
                <a:ext cx="7858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コネクタ 266"/>
              <p:cNvCxnSpPr/>
              <p:nvPr/>
            </p:nvCxnSpPr>
            <p:spPr>
              <a:xfrm rot="10800000" flipV="1">
                <a:off x="5931704" y="4428361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8" name="グループ化 100"/>
              <p:cNvGrpSpPr/>
              <p:nvPr/>
            </p:nvGrpSpPr>
            <p:grpSpPr>
              <a:xfrm>
                <a:off x="6357950" y="4001321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69" name="直線コネクタ 102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直線コネクタ 103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グループ化 124"/>
            <p:cNvGrpSpPr/>
            <p:nvPr/>
          </p:nvGrpSpPr>
          <p:grpSpPr>
            <a:xfrm>
              <a:off x="9686650" y="2343846"/>
              <a:ext cx="4091157" cy="2302431"/>
              <a:chOff x="1214414" y="1000108"/>
              <a:chExt cx="7146258" cy="4049981"/>
            </a:xfrm>
          </p:grpSpPr>
          <p:sp>
            <p:nvSpPr>
              <p:cNvPr id="183" name="テキスト ボックス 182"/>
              <p:cNvSpPr txBox="1"/>
              <p:nvPr/>
            </p:nvSpPr>
            <p:spPr>
              <a:xfrm>
                <a:off x="3571869" y="1000108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/>
                  <a:t>受</a:t>
                </a:r>
                <a:endParaRPr kumimoji="1" lang="ja-JP" altLang="en-US" sz="1400" dirty="0"/>
              </a:p>
            </p:txBody>
          </p:sp>
          <p:sp>
            <p:nvSpPr>
              <p:cNvPr id="184" name="テキスト ボックス 183"/>
              <p:cNvSpPr txBox="1"/>
              <p:nvPr/>
            </p:nvSpPr>
            <p:spPr>
              <a:xfrm>
                <a:off x="3071802" y="1460486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光</a:t>
                </a:r>
                <a:endParaRPr kumimoji="1" lang="ja-JP" altLang="en-US" sz="1400" dirty="0"/>
              </a:p>
            </p:txBody>
          </p:sp>
          <p:sp>
            <p:nvSpPr>
              <p:cNvPr id="185" name="テキスト ボックス 184"/>
              <p:cNvSpPr txBox="1"/>
              <p:nvPr/>
            </p:nvSpPr>
            <p:spPr>
              <a:xfrm>
                <a:off x="2643174" y="1920863"/>
                <a:ext cx="60733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素子</a:t>
                </a:r>
                <a:endParaRPr kumimoji="1" lang="ja-JP" altLang="en-US" sz="1400" dirty="0"/>
              </a:p>
            </p:txBody>
          </p:sp>
          <p:sp>
            <p:nvSpPr>
              <p:cNvPr id="186" name="テキスト ボックス 185"/>
              <p:cNvSpPr txBox="1"/>
              <p:nvPr/>
            </p:nvSpPr>
            <p:spPr>
              <a:xfrm>
                <a:off x="2166920" y="2381243"/>
                <a:ext cx="28469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に</a:t>
                </a:r>
                <a:endParaRPr kumimoji="1" lang="ja-JP" altLang="en-US" sz="1400" dirty="0"/>
              </a:p>
            </p:txBody>
          </p:sp>
          <p:sp>
            <p:nvSpPr>
              <p:cNvPr id="187" name="テキスト ボックス 186"/>
              <p:cNvSpPr txBox="1"/>
              <p:nvPr/>
            </p:nvSpPr>
            <p:spPr>
              <a:xfrm>
                <a:off x="1690665" y="2841620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 smtClean="0"/>
                  <a:t>は</a:t>
                </a:r>
                <a:endParaRPr kumimoji="1" lang="ja-JP" altLang="en-US" sz="1400" dirty="0"/>
              </a:p>
            </p:txBody>
          </p:sp>
          <p:sp>
            <p:nvSpPr>
              <p:cNvPr id="188" name="テキスト ボックス 187"/>
              <p:cNvSpPr txBox="1"/>
              <p:nvPr/>
            </p:nvSpPr>
            <p:spPr>
              <a:xfrm>
                <a:off x="2643174" y="3301998"/>
                <a:ext cx="68867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フォト</a:t>
                </a:r>
                <a:endParaRPr kumimoji="1" lang="ja-JP" altLang="en-US" sz="1400" dirty="0"/>
              </a:p>
            </p:txBody>
          </p:sp>
          <p:sp>
            <p:nvSpPr>
              <p:cNvPr id="189" name="テキスト ボックス 188"/>
              <p:cNvSpPr txBox="1"/>
              <p:nvPr/>
            </p:nvSpPr>
            <p:spPr>
              <a:xfrm>
                <a:off x="2166920" y="3762376"/>
                <a:ext cx="78357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ゲート</a:t>
                </a:r>
                <a:endParaRPr kumimoji="1" lang="ja-JP" altLang="en-US" sz="1400" dirty="0"/>
              </a:p>
            </p:txBody>
          </p:sp>
          <p:sp>
            <p:nvSpPr>
              <p:cNvPr id="190" name="テキスト ボックス 189"/>
              <p:cNvSpPr txBox="1"/>
              <p:nvPr/>
            </p:nvSpPr>
            <p:spPr>
              <a:xfrm>
                <a:off x="1690665" y="4222753"/>
                <a:ext cx="26028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を</a:t>
                </a:r>
                <a:endParaRPr kumimoji="1" lang="ja-JP" altLang="en-US" sz="1400" dirty="0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1214414" y="4683133"/>
                <a:ext cx="870334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用いた</a:t>
                </a:r>
                <a:endParaRPr kumimoji="1" lang="ja-JP" altLang="en-US" sz="1400" dirty="0"/>
              </a:p>
            </p:txBody>
          </p:sp>
          <p:cxnSp>
            <p:nvCxnSpPr>
              <p:cNvPr id="192" name="直線コネクタ 191"/>
              <p:cNvCxnSpPr/>
              <p:nvPr/>
            </p:nvCxnSpPr>
            <p:spPr>
              <a:xfrm rot="5400000" flipH="1" flipV="1">
                <a:off x="534959" y="3821909"/>
                <a:ext cx="1643868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 rot="10800000">
                <a:off x="1358878" y="4357694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グループ化 31"/>
              <p:cNvGrpSpPr/>
              <p:nvPr/>
            </p:nvGrpSpPr>
            <p:grpSpPr>
              <a:xfrm>
                <a:off x="1785918" y="392906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34" name="直線コネクタ 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直線コネクタ 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5" name="直線コネクタ 138"/>
              <p:cNvCxnSpPr/>
              <p:nvPr/>
            </p:nvCxnSpPr>
            <p:spPr>
              <a:xfrm rot="10800000">
                <a:off x="1357290" y="3000372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6" name="グループ化 33"/>
              <p:cNvGrpSpPr/>
              <p:nvPr/>
            </p:nvGrpSpPr>
            <p:grpSpPr>
              <a:xfrm>
                <a:off x="2285984" y="3429000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32" name="直線コネクタ 3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直線コネクタ 3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グループ化 36"/>
              <p:cNvGrpSpPr/>
              <p:nvPr/>
            </p:nvGrpSpPr>
            <p:grpSpPr>
              <a:xfrm>
                <a:off x="1785918" y="250030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30" name="直線コネクタ 3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直線コネクタ 230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グループ化 39"/>
              <p:cNvGrpSpPr/>
              <p:nvPr/>
            </p:nvGrpSpPr>
            <p:grpSpPr>
              <a:xfrm>
                <a:off x="2285984" y="2071678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28" name="直線コネクタ 2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直線コネクタ 2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9" name="グループ化 42"/>
              <p:cNvGrpSpPr/>
              <p:nvPr/>
            </p:nvGrpSpPr>
            <p:grpSpPr>
              <a:xfrm>
                <a:off x="2714612" y="164225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26" name="直線コネクタ 225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直線コネクタ 226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グループ化 45"/>
              <p:cNvGrpSpPr/>
              <p:nvPr/>
            </p:nvGrpSpPr>
            <p:grpSpPr>
              <a:xfrm>
                <a:off x="3143240" y="1142984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24" name="直線コネクタ 223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直線コネクタ 224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1" name="テキスト ボックス 200"/>
              <p:cNvSpPr txBox="1"/>
              <p:nvPr/>
            </p:nvSpPr>
            <p:spPr>
              <a:xfrm>
                <a:off x="5857887" y="1500990"/>
                <a:ext cx="20606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A</a:t>
                </a:r>
                <a:endParaRPr kumimoji="1" lang="ja-JP" altLang="en-US" sz="1400" dirty="0"/>
              </a:p>
            </p:txBody>
          </p:sp>
          <p:sp>
            <p:nvSpPr>
              <p:cNvPr id="202" name="テキスト ボックス 201"/>
              <p:cNvSpPr txBox="1"/>
              <p:nvPr/>
            </p:nvSpPr>
            <p:spPr>
              <a:xfrm>
                <a:off x="5429257" y="1961370"/>
                <a:ext cx="149936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photogate</a:t>
                </a:r>
                <a:endParaRPr kumimoji="1" lang="ja-JP" altLang="en-US" sz="1400" dirty="0"/>
              </a:p>
            </p:txBody>
          </p:sp>
          <p:sp>
            <p:nvSpPr>
              <p:cNvPr id="203" name="テキスト ボックス 202"/>
              <p:cNvSpPr txBox="1"/>
              <p:nvPr/>
            </p:nvSpPr>
            <p:spPr>
              <a:xfrm>
                <a:off x="5000629" y="2421750"/>
                <a:ext cx="22775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is</a:t>
                </a:r>
                <a:endParaRPr kumimoji="1" lang="ja-JP" altLang="en-US" sz="1400" dirty="0"/>
              </a:p>
            </p:txBody>
          </p:sp>
          <p:sp>
            <p:nvSpPr>
              <p:cNvPr id="204" name="テキスト ボックス 203"/>
              <p:cNvSpPr txBox="1"/>
              <p:nvPr/>
            </p:nvSpPr>
            <p:spPr>
              <a:xfrm>
                <a:off x="5429257" y="2882124"/>
                <a:ext cx="69952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used</a:t>
                </a:r>
                <a:endParaRPr kumimoji="1" lang="ja-JP" altLang="en-US" sz="1400" dirty="0"/>
              </a:p>
            </p:txBody>
          </p:sp>
          <p:sp>
            <p:nvSpPr>
              <p:cNvPr id="205" name="テキスト ボックス 204"/>
              <p:cNvSpPr txBox="1"/>
              <p:nvPr/>
            </p:nvSpPr>
            <p:spPr>
              <a:xfrm>
                <a:off x="5857887" y="3342504"/>
                <a:ext cx="40941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for</a:t>
                </a:r>
                <a:endParaRPr kumimoji="1" lang="ja-JP" altLang="en-US" sz="1400" dirty="0"/>
              </a:p>
            </p:txBody>
          </p:sp>
          <p:sp>
            <p:nvSpPr>
              <p:cNvPr id="206" name="テキスト ボックス 205"/>
              <p:cNvSpPr txBox="1"/>
              <p:nvPr/>
            </p:nvSpPr>
            <p:spPr>
              <a:xfrm>
                <a:off x="6715141" y="3802881"/>
                <a:ext cx="477193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the</a:t>
                </a:r>
                <a:endParaRPr kumimoji="1" lang="ja-JP" altLang="en-US" sz="1400" dirty="0"/>
              </a:p>
            </p:txBody>
          </p:sp>
          <p:sp>
            <p:nvSpPr>
              <p:cNvPr id="207" name="テキスト ボックス 206"/>
              <p:cNvSpPr txBox="1"/>
              <p:nvPr/>
            </p:nvSpPr>
            <p:spPr>
              <a:xfrm>
                <a:off x="6286510" y="4263258"/>
                <a:ext cx="207416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photodetector</a:t>
                </a:r>
                <a:endParaRPr kumimoji="1" lang="ja-JP" altLang="en-US" sz="1400" dirty="0"/>
              </a:p>
            </p:txBody>
          </p:sp>
          <p:cxnSp>
            <p:nvCxnSpPr>
              <p:cNvPr id="208" name="直線コネクタ 207"/>
              <p:cNvCxnSpPr/>
              <p:nvPr/>
            </p:nvCxnSpPr>
            <p:spPr>
              <a:xfrm rot="16200000" flipH="1">
                <a:off x="4945225" y="2915306"/>
                <a:ext cx="258215" cy="29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154"/>
              <p:cNvCxnSpPr/>
              <p:nvPr/>
            </p:nvCxnSpPr>
            <p:spPr>
              <a:xfrm rot="10800000" flipV="1">
                <a:off x="5074448" y="3071833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0" name="グループ化 88"/>
              <p:cNvGrpSpPr/>
              <p:nvPr/>
            </p:nvGrpSpPr>
            <p:grpSpPr>
              <a:xfrm>
                <a:off x="5072066" y="2072495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22" name="直線コネクタ 221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直線コネクタ 222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1" name="グループ化 91"/>
              <p:cNvGrpSpPr/>
              <p:nvPr/>
            </p:nvGrpSpPr>
            <p:grpSpPr>
              <a:xfrm>
                <a:off x="5500694" y="1643867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20" name="直線コネクタ 219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直線コネクタ 220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2" name="グループ化 94"/>
              <p:cNvGrpSpPr/>
              <p:nvPr/>
            </p:nvGrpSpPr>
            <p:grpSpPr>
              <a:xfrm flipV="1">
                <a:off x="5499900" y="3214709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18" name="直線コネクタ 21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直線コネクタ 21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3" name="直線コネクタ 212"/>
              <p:cNvCxnSpPr/>
              <p:nvPr/>
            </p:nvCxnSpPr>
            <p:spPr>
              <a:xfrm rot="5400000">
                <a:off x="5536413" y="4037040"/>
                <a:ext cx="7858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コネクタ 159"/>
              <p:cNvCxnSpPr/>
              <p:nvPr/>
            </p:nvCxnSpPr>
            <p:spPr>
              <a:xfrm rot="10800000" flipV="1">
                <a:off x="5931704" y="4428361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5" name="グループ化 101"/>
              <p:cNvGrpSpPr/>
              <p:nvPr/>
            </p:nvGrpSpPr>
            <p:grpSpPr>
              <a:xfrm>
                <a:off x="6357950" y="4001321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216" name="直線コネクタ 215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直線コネクタ 216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グループ化 184"/>
            <p:cNvGrpSpPr/>
            <p:nvPr/>
          </p:nvGrpSpPr>
          <p:grpSpPr>
            <a:xfrm>
              <a:off x="14565856" y="2344686"/>
              <a:ext cx="4091157" cy="2302431"/>
              <a:chOff x="1214414" y="1000108"/>
              <a:chExt cx="7146258" cy="4049981"/>
            </a:xfrm>
          </p:grpSpPr>
          <p:sp>
            <p:nvSpPr>
              <p:cNvPr id="130" name="テキスト ボックス 129"/>
              <p:cNvSpPr txBox="1"/>
              <p:nvPr/>
            </p:nvSpPr>
            <p:spPr>
              <a:xfrm>
                <a:off x="3571869" y="1000108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/>
                  <a:t>受</a:t>
                </a:r>
                <a:endParaRPr kumimoji="1" lang="ja-JP" altLang="en-US" sz="1400" dirty="0"/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3071802" y="1460486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光</a:t>
                </a:r>
                <a:endParaRPr kumimoji="1" lang="ja-JP" altLang="en-US" sz="1400" dirty="0"/>
              </a:p>
            </p:txBody>
          </p:sp>
          <p:sp>
            <p:nvSpPr>
              <p:cNvPr id="132" name="テキスト ボックス 131"/>
              <p:cNvSpPr txBox="1"/>
              <p:nvPr/>
            </p:nvSpPr>
            <p:spPr>
              <a:xfrm>
                <a:off x="2643174" y="1920863"/>
                <a:ext cx="60733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素子</a:t>
                </a:r>
                <a:endParaRPr kumimoji="1" lang="ja-JP" altLang="en-US" sz="1400" dirty="0"/>
              </a:p>
            </p:txBody>
          </p:sp>
          <p:sp>
            <p:nvSpPr>
              <p:cNvPr id="133" name="テキスト ボックス 132"/>
              <p:cNvSpPr txBox="1"/>
              <p:nvPr/>
            </p:nvSpPr>
            <p:spPr>
              <a:xfrm>
                <a:off x="2166920" y="2381243"/>
                <a:ext cx="28469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に</a:t>
                </a:r>
                <a:endParaRPr kumimoji="1" lang="ja-JP" altLang="en-US" sz="1400" dirty="0"/>
              </a:p>
            </p:txBody>
          </p:sp>
          <p:sp>
            <p:nvSpPr>
              <p:cNvPr id="134" name="テキスト ボックス 133"/>
              <p:cNvSpPr txBox="1"/>
              <p:nvPr/>
            </p:nvSpPr>
            <p:spPr>
              <a:xfrm>
                <a:off x="1690665" y="2841620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 smtClean="0"/>
                  <a:t>は</a:t>
                </a:r>
                <a:endParaRPr kumimoji="1" lang="ja-JP" altLang="en-US" sz="1400" dirty="0"/>
              </a:p>
            </p:txBody>
          </p:sp>
          <p:sp>
            <p:nvSpPr>
              <p:cNvPr id="135" name="テキスト ボックス 134"/>
              <p:cNvSpPr txBox="1"/>
              <p:nvPr/>
            </p:nvSpPr>
            <p:spPr>
              <a:xfrm>
                <a:off x="2643174" y="3301998"/>
                <a:ext cx="68867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フォト</a:t>
                </a:r>
                <a:endParaRPr kumimoji="1" lang="ja-JP" altLang="en-US" sz="1400" dirty="0"/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2166920" y="3762376"/>
                <a:ext cx="78357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ゲート</a:t>
                </a:r>
                <a:endParaRPr kumimoji="1" lang="ja-JP" altLang="en-US" sz="1400" dirty="0"/>
              </a:p>
            </p:txBody>
          </p:sp>
          <p:sp>
            <p:nvSpPr>
              <p:cNvPr id="137" name="テキスト ボックス 136"/>
              <p:cNvSpPr txBox="1"/>
              <p:nvPr/>
            </p:nvSpPr>
            <p:spPr>
              <a:xfrm>
                <a:off x="1690665" y="4222753"/>
                <a:ext cx="26028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を</a:t>
                </a:r>
                <a:endParaRPr kumimoji="1" lang="ja-JP" altLang="en-US" sz="1400" dirty="0"/>
              </a:p>
            </p:txBody>
          </p:sp>
          <p:sp>
            <p:nvSpPr>
              <p:cNvPr id="138" name="テキスト ボックス 137"/>
              <p:cNvSpPr txBox="1"/>
              <p:nvPr/>
            </p:nvSpPr>
            <p:spPr>
              <a:xfrm>
                <a:off x="1214414" y="4683133"/>
                <a:ext cx="870334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用いた</a:t>
                </a:r>
                <a:endParaRPr kumimoji="1" lang="ja-JP" altLang="en-US" sz="1400" dirty="0"/>
              </a:p>
            </p:txBody>
          </p:sp>
          <p:cxnSp>
            <p:nvCxnSpPr>
              <p:cNvPr id="139" name="直線コネクタ 138"/>
              <p:cNvCxnSpPr/>
              <p:nvPr/>
            </p:nvCxnSpPr>
            <p:spPr>
              <a:xfrm rot="5400000" flipH="1" flipV="1">
                <a:off x="534959" y="3821909"/>
                <a:ext cx="1643868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 rot="10800000">
                <a:off x="1358878" y="4357694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1" name="グループ化 31"/>
              <p:cNvGrpSpPr/>
              <p:nvPr/>
            </p:nvGrpSpPr>
            <p:grpSpPr>
              <a:xfrm>
                <a:off x="1785918" y="392906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81" name="直線コネクタ 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直線コネクタ 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直線コネクタ 141"/>
              <p:cNvCxnSpPr/>
              <p:nvPr/>
            </p:nvCxnSpPr>
            <p:spPr>
              <a:xfrm rot="10800000">
                <a:off x="1357290" y="3000372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3" name="グループ化 33"/>
              <p:cNvGrpSpPr/>
              <p:nvPr/>
            </p:nvGrpSpPr>
            <p:grpSpPr>
              <a:xfrm>
                <a:off x="2285984" y="3429000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79" name="直線コネクタ 3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直線コネクタ 3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グループ化 36"/>
              <p:cNvGrpSpPr/>
              <p:nvPr/>
            </p:nvGrpSpPr>
            <p:grpSpPr>
              <a:xfrm>
                <a:off x="1785918" y="250030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77" name="直線コネクタ 3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直線コネクタ 177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グループ化 39"/>
              <p:cNvGrpSpPr/>
              <p:nvPr/>
            </p:nvGrpSpPr>
            <p:grpSpPr>
              <a:xfrm>
                <a:off x="2285984" y="2071678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75" name="直線コネクタ 17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線コネクタ 17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グループ化 42"/>
              <p:cNvGrpSpPr/>
              <p:nvPr/>
            </p:nvGrpSpPr>
            <p:grpSpPr>
              <a:xfrm>
                <a:off x="2714612" y="164225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73" name="直線コネクタ 172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線コネクタ 173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グループ化 45"/>
              <p:cNvGrpSpPr/>
              <p:nvPr/>
            </p:nvGrpSpPr>
            <p:grpSpPr>
              <a:xfrm>
                <a:off x="3143240" y="1142984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71" name="直線コネクタ 170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線コネクタ 171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8" name="テキスト ボックス 147"/>
              <p:cNvSpPr txBox="1"/>
              <p:nvPr/>
            </p:nvSpPr>
            <p:spPr>
              <a:xfrm>
                <a:off x="5857887" y="1500990"/>
                <a:ext cx="20606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A</a:t>
                </a:r>
                <a:endParaRPr kumimoji="1" lang="ja-JP" altLang="en-US" sz="1400" dirty="0"/>
              </a:p>
            </p:txBody>
          </p:sp>
          <p:sp>
            <p:nvSpPr>
              <p:cNvPr id="149" name="テキスト ボックス 148"/>
              <p:cNvSpPr txBox="1"/>
              <p:nvPr/>
            </p:nvSpPr>
            <p:spPr>
              <a:xfrm>
                <a:off x="5429257" y="1961370"/>
                <a:ext cx="149936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photogate</a:t>
                </a:r>
                <a:endParaRPr kumimoji="1" lang="ja-JP" altLang="en-US" sz="1400" dirty="0"/>
              </a:p>
            </p:txBody>
          </p:sp>
          <p:sp>
            <p:nvSpPr>
              <p:cNvPr id="150" name="テキスト ボックス 149"/>
              <p:cNvSpPr txBox="1"/>
              <p:nvPr/>
            </p:nvSpPr>
            <p:spPr>
              <a:xfrm>
                <a:off x="5000629" y="2421750"/>
                <a:ext cx="22775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is</a:t>
                </a:r>
                <a:endParaRPr kumimoji="1" lang="ja-JP" altLang="en-US" sz="1400" dirty="0"/>
              </a:p>
            </p:txBody>
          </p:sp>
          <p:sp>
            <p:nvSpPr>
              <p:cNvPr id="151" name="テキスト ボックス 150"/>
              <p:cNvSpPr txBox="1"/>
              <p:nvPr/>
            </p:nvSpPr>
            <p:spPr>
              <a:xfrm>
                <a:off x="5429257" y="2882124"/>
                <a:ext cx="69952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used</a:t>
                </a:r>
                <a:endParaRPr kumimoji="1" lang="ja-JP" altLang="en-US" sz="1400" dirty="0"/>
              </a:p>
            </p:txBody>
          </p:sp>
          <p:sp>
            <p:nvSpPr>
              <p:cNvPr id="152" name="テキスト ボックス 151"/>
              <p:cNvSpPr txBox="1"/>
              <p:nvPr/>
            </p:nvSpPr>
            <p:spPr>
              <a:xfrm>
                <a:off x="5857887" y="3342504"/>
                <a:ext cx="40941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for</a:t>
                </a:r>
                <a:endParaRPr kumimoji="1" lang="ja-JP" altLang="en-US" sz="1400" dirty="0"/>
              </a:p>
            </p:txBody>
          </p:sp>
          <p:sp>
            <p:nvSpPr>
              <p:cNvPr id="153" name="テキスト ボックス 152"/>
              <p:cNvSpPr txBox="1"/>
              <p:nvPr/>
            </p:nvSpPr>
            <p:spPr>
              <a:xfrm>
                <a:off x="6715141" y="3802881"/>
                <a:ext cx="477193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the</a:t>
                </a:r>
                <a:endParaRPr kumimoji="1" lang="ja-JP" altLang="en-US" sz="1400" dirty="0"/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6286510" y="4263258"/>
                <a:ext cx="207416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photodetector</a:t>
                </a:r>
                <a:endParaRPr kumimoji="1" lang="ja-JP" altLang="en-US" sz="1400" dirty="0"/>
              </a:p>
            </p:txBody>
          </p:sp>
          <p:cxnSp>
            <p:nvCxnSpPr>
              <p:cNvPr id="155" name="直線コネクタ 154"/>
              <p:cNvCxnSpPr/>
              <p:nvPr/>
            </p:nvCxnSpPr>
            <p:spPr>
              <a:xfrm rot="5400000">
                <a:off x="4932099" y="2921321"/>
                <a:ext cx="274415" cy="7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>
              <a:xfrm rot="10800000" flipV="1">
                <a:off x="5074448" y="3071833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7" name="グループ化 88"/>
              <p:cNvGrpSpPr/>
              <p:nvPr/>
            </p:nvGrpSpPr>
            <p:grpSpPr>
              <a:xfrm>
                <a:off x="5072066" y="2072495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69" name="直線コネクタ 168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直線コネクタ 169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グループ化 91"/>
              <p:cNvGrpSpPr/>
              <p:nvPr/>
            </p:nvGrpSpPr>
            <p:grpSpPr>
              <a:xfrm>
                <a:off x="5500694" y="1643867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67" name="直線コネクタ 166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直線コネクタ 167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グループ化 94"/>
              <p:cNvGrpSpPr/>
              <p:nvPr/>
            </p:nvGrpSpPr>
            <p:grpSpPr>
              <a:xfrm flipV="1">
                <a:off x="5499900" y="3214709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65" name="直線コネクタ 16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線コネクタ 16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0" name="直線コネクタ 159"/>
              <p:cNvCxnSpPr/>
              <p:nvPr/>
            </p:nvCxnSpPr>
            <p:spPr>
              <a:xfrm rot="5400000">
                <a:off x="5536413" y="4037040"/>
                <a:ext cx="7858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コネクタ 160"/>
              <p:cNvCxnSpPr/>
              <p:nvPr/>
            </p:nvCxnSpPr>
            <p:spPr>
              <a:xfrm rot="10800000" flipV="1">
                <a:off x="5931704" y="4428361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2" name="グループ化 101"/>
              <p:cNvGrpSpPr/>
              <p:nvPr/>
            </p:nvGrpSpPr>
            <p:grpSpPr>
              <a:xfrm>
                <a:off x="6357950" y="4001321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63" name="直線コネクタ 162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線コネクタ 163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グループ化 244"/>
            <p:cNvGrpSpPr/>
            <p:nvPr/>
          </p:nvGrpSpPr>
          <p:grpSpPr>
            <a:xfrm>
              <a:off x="19557231" y="2344686"/>
              <a:ext cx="4091157" cy="2302431"/>
              <a:chOff x="1214414" y="1000108"/>
              <a:chExt cx="7146258" cy="4049981"/>
            </a:xfrm>
          </p:grpSpPr>
          <p:sp>
            <p:nvSpPr>
              <p:cNvPr id="77" name="テキスト ボックス 76"/>
              <p:cNvSpPr txBox="1"/>
              <p:nvPr/>
            </p:nvSpPr>
            <p:spPr>
              <a:xfrm>
                <a:off x="3571869" y="1000108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/>
                  <a:t>受</a:t>
                </a:r>
                <a:endParaRPr kumimoji="1" lang="ja-JP" altLang="en-US" sz="1400" dirty="0"/>
              </a:p>
            </p:txBody>
          </p:sp>
          <p:sp>
            <p:nvSpPr>
              <p:cNvPr id="78" name="テキスト ボックス 77"/>
              <p:cNvSpPr txBox="1"/>
              <p:nvPr/>
            </p:nvSpPr>
            <p:spPr>
              <a:xfrm>
                <a:off x="3071802" y="1460486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光</a:t>
                </a:r>
                <a:endParaRPr kumimoji="1" lang="ja-JP" altLang="en-US" sz="1400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2643174" y="1920863"/>
                <a:ext cx="60733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素子</a:t>
                </a:r>
                <a:endParaRPr kumimoji="1" lang="ja-JP" altLang="en-US" sz="1400" dirty="0"/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2166920" y="2381243"/>
                <a:ext cx="28469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に</a:t>
                </a:r>
                <a:endParaRPr kumimoji="1" lang="ja-JP" altLang="en-US" sz="1400" dirty="0"/>
              </a:p>
            </p:txBody>
          </p:sp>
          <p:sp>
            <p:nvSpPr>
              <p:cNvPr id="81" name="テキスト ボックス 80"/>
              <p:cNvSpPr txBox="1"/>
              <p:nvPr/>
            </p:nvSpPr>
            <p:spPr>
              <a:xfrm>
                <a:off x="1690665" y="2841620"/>
                <a:ext cx="303667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400" dirty="0" smtClean="0"/>
                  <a:t>は</a:t>
                </a:r>
                <a:endParaRPr kumimoji="1" lang="ja-JP" altLang="en-US" sz="1400" dirty="0"/>
              </a:p>
            </p:txBody>
          </p:sp>
          <p:sp>
            <p:nvSpPr>
              <p:cNvPr id="82" name="テキスト ボックス 81"/>
              <p:cNvSpPr txBox="1"/>
              <p:nvPr/>
            </p:nvSpPr>
            <p:spPr>
              <a:xfrm>
                <a:off x="2643174" y="3301998"/>
                <a:ext cx="68867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フォト</a:t>
                </a:r>
                <a:endParaRPr kumimoji="1" lang="ja-JP" altLang="en-US" sz="1400" dirty="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2166920" y="3762376"/>
                <a:ext cx="78357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ゲート</a:t>
                </a:r>
                <a:endParaRPr kumimoji="1" lang="ja-JP" altLang="en-US" sz="1400" dirty="0"/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1690665" y="4222753"/>
                <a:ext cx="260286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を</a:t>
                </a:r>
                <a:endParaRPr kumimoji="1" lang="ja-JP" altLang="en-US" sz="1400" dirty="0"/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1214414" y="4683133"/>
                <a:ext cx="870334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1400" dirty="0" smtClean="0"/>
                  <a:t>用いた</a:t>
                </a:r>
                <a:endParaRPr kumimoji="1" lang="ja-JP" altLang="en-US" sz="1400" dirty="0"/>
              </a:p>
            </p:txBody>
          </p:sp>
          <p:cxnSp>
            <p:nvCxnSpPr>
              <p:cNvPr id="86" name="直線コネクタ 85"/>
              <p:cNvCxnSpPr/>
              <p:nvPr/>
            </p:nvCxnSpPr>
            <p:spPr>
              <a:xfrm rot="5400000" flipH="1" flipV="1">
                <a:off x="534959" y="3821909"/>
                <a:ext cx="1643868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10800000">
                <a:off x="1358878" y="4357694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グループ化 31"/>
              <p:cNvGrpSpPr/>
              <p:nvPr/>
            </p:nvGrpSpPr>
            <p:grpSpPr>
              <a:xfrm>
                <a:off x="1785918" y="392906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28" name="直線コネクタ 2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2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" name="直線コネクタ 88"/>
              <p:cNvCxnSpPr/>
              <p:nvPr/>
            </p:nvCxnSpPr>
            <p:spPr>
              <a:xfrm rot="10800000">
                <a:off x="1357290" y="3000372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グループ化 33"/>
              <p:cNvGrpSpPr/>
              <p:nvPr/>
            </p:nvGrpSpPr>
            <p:grpSpPr>
              <a:xfrm>
                <a:off x="2285984" y="3429000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26" name="直線コネクタ 34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35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グループ化 36"/>
              <p:cNvGrpSpPr/>
              <p:nvPr/>
            </p:nvGrpSpPr>
            <p:grpSpPr>
              <a:xfrm>
                <a:off x="1785918" y="250030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24" name="直線コネクタ 3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グループ化 39"/>
              <p:cNvGrpSpPr/>
              <p:nvPr/>
            </p:nvGrpSpPr>
            <p:grpSpPr>
              <a:xfrm>
                <a:off x="2285984" y="2071678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22" name="直線コネクタ 121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グループ化 42"/>
              <p:cNvGrpSpPr/>
              <p:nvPr/>
            </p:nvGrpSpPr>
            <p:grpSpPr>
              <a:xfrm>
                <a:off x="2714612" y="1642256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20" name="直線コネクタ 119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グループ化 45"/>
              <p:cNvGrpSpPr/>
              <p:nvPr/>
            </p:nvGrpSpPr>
            <p:grpSpPr>
              <a:xfrm>
                <a:off x="3143240" y="1142984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18" name="直線コネクタ 117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テキスト ボックス 94"/>
              <p:cNvSpPr txBox="1"/>
              <p:nvPr/>
            </p:nvSpPr>
            <p:spPr>
              <a:xfrm>
                <a:off x="5857887" y="1500990"/>
                <a:ext cx="20606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A</a:t>
                </a:r>
                <a:endParaRPr kumimoji="1" lang="ja-JP" altLang="en-US" sz="1400" dirty="0"/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5429257" y="1961370"/>
                <a:ext cx="149936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photogate</a:t>
                </a:r>
                <a:endParaRPr kumimoji="1" lang="ja-JP" altLang="en-US" sz="1400" dirty="0"/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5000629" y="2421750"/>
                <a:ext cx="22775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is</a:t>
                </a:r>
                <a:endParaRPr kumimoji="1" lang="ja-JP" altLang="en-US" sz="1400" dirty="0"/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5429257" y="2882124"/>
                <a:ext cx="699521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used</a:t>
                </a:r>
                <a:endParaRPr kumimoji="1" lang="ja-JP" altLang="en-US" sz="1400" dirty="0"/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5857887" y="3342504"/>
                <a:ext cx="409410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 smtClean="0"/>
                  <a:t>for</a:t>
                </a:r>
                <a:endParaRPr kumimoji="1" lang="ja-JP" altLang="en-US" sz="1400" dirty="0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6715141" y="3802881"/>
                <a:ext cx="477193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smtClean="0"/>
                  <a:t>the</a:t>
                </a:r>
                <a:endParaRPr kumimoji="1" lang="ja-JP" altLang="en-US" sz="1400" dirty="0"/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6286510" y="4263258"/>
                <a:ext cx="2074162" cy="36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1400" dirty="0" err="1" smtClean="0"/>
                  <a:t>photodetector</a:t>
                </a:r>
                <a:endParaRPr kumimoji="1" lang="ja-JP" altLang="en-US" sz="1400" dirty="0"/>
              </a:p>
            </p:txBody>
          </p:sp>
          <p:cxnSp>
            <p:nvCxnSpPr>
              <p:cNvPr id="102" name="直線コネクタ 101"/>
              <p:cNvCxnSpPr/>
              <p:nvPr/>
            </p:nvCxnSpPr>
            <p:spPr>
              <a:xfrm rot="5400000">
                <a:off x="4925584" y="2932477"/>
                <a:ext cx="292086" cy="24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10800000" flipV="1">
                <a:off x="5074448" y="3071833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4" name="グループ化 88"/>
              <p:cNvGrpSpPr/>
              <p:nvPr/>
            </p:nvGrpSpPr>
            <p:grpSpPr>
              <a:xfrm>
                <a:off x="5072066" y="2072495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16" name="直線コネクタ 115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グループ化 91"/>
              <p:cNvGrpSpPr/>
              <p:nvPr/>
            </p:nvGrpSpPr>
            <p:grpSpPr>
              <a:xfrm>
                <a:off x="5500694" y="1643867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14" name="直線コネクタ 113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グループ化 94"/>
              <p:cNvGrpSpPr/>
              <p:nvPr/>
            </p:nvGrpSpPr>
            <p:grpSpPr>
              <a:xfrm flipV="1">
                <a:off x="5499900" y="3214709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12" name="直線コネクタ 111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7" name="直線コネクタ 106"/>
              <p:cNvCxnSpPr/>
              <p:nvPr/>
            </p:nvCxnSpPr>
            <p:spPr>
              <a:xfrm rot="5400000">
                <a:off x="5536413" y="4037040"/>
                <a:ext cx="7858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10800000" flipV="1">
                <a:off x="5931704" y="4428361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9" name="グループ化 101"/>
              <p:cNvGrpSpPr/>
              <p:nvPr/>
            </p:nvGrpSpPr>
            <p:grpSpPr>
              <a:xfrm>
                <a:off x="6357950" y="4001321"/>
                <a:ext cx="286546" cy="286546"/>
                <a:chOff x="4283866" y="4857760"/>
                <a:chExt cx="286546" cy="286546"/>
              </a:xfrm>
            </p:grpSpPr>
            <p:cxnSp>
              <p:nvCxnSpPr>
                <p:cNvPr id="110" name="直線コネクタ 109"/>
                <p:cNvCxnSpPr/>
                <p:nvPr/>
              </p:nvCxnSpPr>
              <p:spPr>
                <a:xfrm rot="5400000" flipH="1" flipV="1">
                  <a:off x="4141784" y="5000636"/>
                  <a:ext cx="285752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コネクタ 110"/>
                <p:cNvCxnSpPr/>
                <p:nvPr/>
              </p:nvCxnSpPr>
              <p:spPr>
                <a:xfrm rot="10800000">
                  <a:off x="4286248" y="4857760"/>
                  <a:ext cx="28416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フリーフォーム 11"/>
            <p:cNvSpPr/>
            <p:nvPr/>
          </p:nvSpPr>
          <p:spPr>
            <a:xfrm>
              <a:off x="22304659" y="4106648"/>
              <a:ext cx="1189461" cy="440792"/>
            </a:xfrm>
            <a:custGeom>
              <a:avLst/>
              <a:gdLst>
                <a:gd name="connsiteX0" fmla="*/ 59184 w 1711910"/>
                <a:gd name="connsiteY0" fmla="*/ 1488489 h 1550633"/>
                <a:gd name="connsiteX1" fmla="*/ 174594 w 1711910"/>
                <a:gd name="connsiteY1" fmla="*/ 458679 h 1550633"/>
                <a:gd name="connsiteX2" fmla="*/ 1106749 w 1711910"/>
                <a:gd name="connsiteY2" fmla="*/ 5918 h 1550633"/>
                <a:gd name="connsiteX3" fmla="*/ 1639409 w 1711910"/>
                <a:gd name="connsiteY3" fmla="*/ 423169 h 1550633"/>
                <a:gd name="connsiteX4" fmla="*/ 671743 w 1711910"/>
                <a:gd name="connsiteY4" fmla="*/ 1550633 h 1550633"/>
                <a:gd name="connsiteX0" fmla="*/ 59184 w 1711910"/>
                <a:gd name="connsiteY0" fmla="*/ 1488489 h 1550633"/>
                <a:gd name="connsiteX1" fmla="*/ 174594 w 1711910"/>
                <a:gd name="connsiteY1" fmla="*/ 458679 h 1550633"/>
                <a:gd name="connsiteX2" fmla="*/ 1106749 w 1711910"/>
                <a:gd name="connsiteY2" fmla="*/ 5918 h 1550633"/>
                <a:gd name="connsiteX3" fmla="*/ 1639409 w 1711910"/>
                <a:gd name="connsiteY3" fmla="*/ 423169 h 1550633"/>
                <a:gd name="connsiteX4" fmla="*/ 671743 w 1711910"/>
                <a:gd name="connsiteY4" fmla="*/ 1550633 h 1550633"/>
                <a:gd name="connsiteX5" fmla="*/ 59184 w 1711910"/>
                <a:gd name="connsiteY5" fmla="*/ 1488489 h 1550633"/>
                <a:gd name="connsiteX0" fmla="*/ 59184 w 1711910"/>
                <a:gd name="connsiteY0" fmla="*/ 1488489 h 1985639"/>
                <a:gd name="connsiteX1" fmla="*/ 174594 w 1711910"/>
                <a:gd name="connsiteY1" fmla="*/ 458679 h 1985639"/>
                <a:gd name="connsiteX2" fmla="*/ 1106749 w 1711910"/>
                <a:gd name="connsiteY2" fmla="*/ 5918 h 1985639"/>
                <a:gd name="connsiteX3" fmla="*/ 1639409 w 1711910"/>
                <a:gd name="connsiteY3" fmla="*/ 423169 h 1985639"/>
                <a:gd name="connsiteX4" fmla="*/ 671743 w 1711910"/>
                <a:gd name="connsiteY4" fmla="*/ 1550633 h 1985639"/>
                <a:gd name="connsiteX5" fmla="*/ 59184 w 1711910"/>
                <a:gd name="connsiteY5" fmla="*/ 1488489 h 1985639"/>
                <a:gd name="connsiteX0" fmla="*/ 59184 w 1711910"/>
                <a:gd name="connsiteY0" fmla="*/ 1488489 h 1985639"/>
                <a:gd name="connsiteX1" fmla="*/ 174594 w 1711910"/>
                <a:gd name="connsiteY1" fmla="*/ 458679 h 1985639"/>
                <a:gd name="connsiteX2" fmla="*/ 1106749 w 1711910"/>
                <a:gd name="connsiteY2" fmla="*/ 5918 h 1985639"/>
                <a:gd name="connsiteX3" fmla="*/ 1639409 w 1711910"/>
                <a:gd name="connsiteY3" fmla="*/ 423169 h 1985639"/>
                <a:gd name="connsiteX4" fmla="*/ 671743 w 1711910"/>
                <a:gd name="connsiteY4" fmla="*/ 1550633 h 1985639"/>
                <a:gd name="connsiteX5" fmla="*/ 59184 w 1711910"/>
                <a:gd name="connsiteY5" fmla="*/ 1488489 h 1985639"/>
                <a:gd name="connsiteX0" fmla="*/ 142384 w 1735584"/>
                <a:gd name="connsiteY0" fmla="*/ 1488489 h 1628425"/>
                <a:gd name="connsiteX1" fmla="*/ 257794 w 1735584"/>
                <a:gd name="connsiteY1" fmla="*/ 458679 h 1628425"/>
                <a:gd name="connsiteX2" fmla="*/ 1189949 w 1735584"/>
                <a:gd name="connsiteY2" fmla="*/ 5918 h 1628425"/>
                <a:gd name="connsiteX3" fmla="*/ 1722609 w 1735584"/>
                <a:gd name="connsiteY3" fmla="*/ 423169 h 1628425"/>
                <a:gd name="connsiteX4" fmla="*/ 1112101 w 1735584"/>
                <a:gd name="connsiteY4" fmla="*/ 1193419 h 1628425"/>
                <a:gd name="connsiteX5" fmla="*/ 142384 w 1735584"/>
                <a:gd name="connsiteY5" fmla="*/ 1488489 h 1628425"/>
                <a:gd name="connsiteX0" fmla="*/ 118577 w 1711777"/>
                <a:gd name="connsiteY0" fmla="*/ 1488489 h 1628425"/>
                <a:gd name="connsiteX1" fmla="*/ 376831 w 1711777"/>
                <a:gd name="connsiteY1" fmla="*/ 458679 h 1628425"/>
                <a:gd name="connsiteX2" fmla="*/ 1166142 w 1711777"/>
                <a:gd name="connsiteY2" fmla="*/ 5918 h 1628425"/>
                <a:gd name="connsiteX3" fmla="*/ 1698802 w 1711777"/>
                <a:gd name="connsiteY3" fmla="*/ 423169 h 1628425"/>
                <a:gd name="connsiteX4" fmla="*/ 1088294 w 1711777"/>
                <a:gd name="connsiteY4" fmla="*/ 1193419 h 1628425"/>
                <a:gd name="connsiteX5" fmla="*/ 118577 w 1711777"/>
                <a:gd name="connsiteY5" fmla="*/ 1488489 h 1628425"/>
                <a:gd name="connsiteX0" fmla="*/ 118577 w 1721552"/>
                <a:gd name="connsiteY0" fmla="*/ 1193565 h 1333501"/>
                <a:gd name="connsiteX1" fmla="*/ 376831 w 1721552"/>
                <a:gd name="connsiteY1" fmla="*/ 163755 h 1333501"/>
                <a:gd name="connsiteX2" fmla="*/ 951796 w 1721552"/>
                <a:gd name="connsiteY2" fmla="*/ 211036 h 1333501"/>
                <a:gd name="connsiteX3" fmla="*/ 1698802 w 1721552"/>
                <a:gd name="connsiteY3" fmla="*/ 128245 h 1333501"/>
                <a:gd name="connsiteX4" fmla="*/ 1088294 w 1721552"/>
                <a:gd name="connsiteY4" fmla="*/ 898495 h 1333501"/>
                <a:gd name="connsiteX5" fmla="*/ 118577 w 1721552"/>
                <a:gd name="connsiteY5" fmla="*/ 1193565 h 1333501"/>
                <a:gd name="connsiteX0" fmla="*/ 118577 w 1721552"/>
                <a:gd name="connsiteY0" fmla="*/ 1179896 h 1319832"/>
                <a:gd name="connsiteX1" fmla="*/ 376831 w 1721552"/>
                <a:gd name="connsiteY1" fmla="*/ 435814 h 1319832"/>
                <a:gd name="connsiteX2" fmla="*/ 951796 w 1721552"/>
                <a:gd name="connsiteY2" fmla="*/ 197367 h 1319832"/>
                <a:gd name="connsiteX3" fmla="*/ 1698802 w 1721552"/>
                <a:gd name="connsiteY3" fmla="*/ 114576 h 1319832"/>
                <a:gd name="connsiteX4" fmla="*/ 1088294 w 1721552"/>
                <a:gd name="connsiteY4" fmla="*/ 884826 h 1319832"/>
                <a:gd name="connsiteX5" fmla="*/ 118577 w 1721552"/>
                <a:gd name="connsiteY5" fmla="*/ 1179896 h 1319832"/>
                <a:gd name="connsiteX0" fmla="*/ 118577 w 1268315"/>
                <a:gd name="connsiteY0" fmla="*/ 988517 h 1063352"/>
                <a:gd name="connsiteX1" fmla="*/ 376831 w 1268315"/>
                <a:gd name="connsiteY1" fmla="*/ 244435 h 1063352"/>
                <a:gd name="connsiteX2" fmla="*/ 951796 w 1268315"/>
                <a:gd name="connsiteY2" fmla="*/ 5988 h 1063352"/>
                <a:gd name="connsiteX3" fmla="*/ 1198704 w 1268315"/>
                <a:gd name="connsiteY3" fmla="*/ 280363 h 1063352"/>
                <a:gd name="connsiteX4" fmla="*/ 1088294 w 1268315"/>
                <a:gd name="connsiteY4" fmla="*/ 693447 h 1063352"/>
                <a:gd name="connsiteX5" fmla="*/ 118577 w 1268315"/>
                <a:gd name="connsiteY5" fmla="*/ 988517 h 1063352"/>
                <a:gd name="connsiteX0" fmla="*/ 118577 w 1221454"/>
                <a:gd name="connsiteY0" fmla="*/ 988517 h 1114015"/>
                <a:gd name="connsiteX1" fmla="*/ 376831 w 1221454"/>
                <a:gd name="connsiteY1" fmla="*/ 244435 h 1114015"/>
                <a:gd name="connsiteX2" fmla="*/ 951796 w 1221454"/>
                <a:gd name="connsiteY2" fmla="*/ 5988 h 1114015"/>
                <a:gd name="connsiteX3" fmla="*/ 1198704 w 1221454"/>
                <a:gd name="connsiteY3" fmla="*/ 280363 h 1114015"/>
                <a:gd name="connsiteX4" fmla="*/ 1088294 w 1221454"/>
                <a:gd name="connsiteY4" fmla="*/ 693447 h 1114015"/>
                <a:gd name="connsiteX5" fmla="*/ 569517 w 1221454"/>
                <a:gd name="connsiteY5" fmla="*/ 1064837 h 1114015"/>
                <a:gd name="connsiteX6" fmla="*/ 118577 w 1221454"/>
                <a:gd name="connsiteY6" fmla="*/ 988517 h 1114015"/>
                <a:gd name="connsiteX0" fmla="*/ 118577 w 1257178"/>
                <a:gd name="connsiteY0" fmla="*/ 988517 h 1114015"/>
                <a:gd name="connsiteX1" fmla="*/ 376831 w 1257178"/>
                <a:gd name="connsiteY1" fmla="*/ 244435 h 1114015"/>
                <a:gd name="connsiteX2" fmla="*/ 737450 w 1257178"/>
                <a:gd name="connsiteY2" fmla="*/ 5988 h 1114015"/>
                <a:gd name="connsiteX3" fmla="*/ 1198704 w 1257178"/>
                <a:gd name="connsiteY3" fmla="*/ 280363 h 1114015"/>
                <a:gd name="connsiteX4" fmla="*/ 1088294 w 1257178"/>
                <a:gd name="connsiteY4" fmla="*/ 693447 h 1114015"/>
                <a:gd name="connsiteX5" fmla="*/ 569517 w 1257178"/>
                <a:gd name="connsiteY5" fmla="*/ 1064837 h 1114015"/>
                <a:gd name="connsiteX6" fmla="*/ 118577 w 1257178"/>
                <a:gd name="connsiteY6" fmla="*/ 988517 h 1114015"/>
                <a:gd name="connsiteX0" fmla="*/ 118577 w 1731653"/>
                <a:gd name="connsiteY0" fmla="*/ 2202987 h 2328485"/>
                <a:gd name="connsiteX1" fmla="*/ 376831 w 1731653"/>
                <a:gd name="connsiteY1" fmla="*/ 1458905 h 2328485"/>
                <a:gd name="connsiteX2" fmla="*/ 1594674 w 1731653"/>
                <a:gd name="connsiteY2" fmla="*/ 5988 h 2328485"/>
                <a:gd name="connsiteX3" fmla="*/ 1198704 w 1731653"/>
                <a:gd name="connsiteY3" fmla="*/ 1494833 h 2328485"/>
                <a:gd name="connsiteX4" fmla="*/ 1088294 w 1731653"/>
                <a:gd name="connsiteY4" fmla="*/ 1907917 h 2328485"/>
                <a:gd name="connsiteX5" fmla="*/ 569517 w 1731653"/>
                <a:gd name="connsiteY5" fmla="*/ 2279307 h 2328485"/>
                <a:gd name="connsiteX6" fmla="*/ 118577 w 1731653"/>
                <a:gd name="connsiteY6" fmla="*/ 2202987 h 2328485"/>
                <a:gd name="connsiteX0" fmla="*/ 118577 w 1257189"/>
                <a:gd name="connsiteY0" fmla="*/ 988565 h 1114063"/>
                <a:gd name="connsiteX1" fmla="*/ 376831 w 1257189"/>
                <a:gd name="connsiteY1" fmla="*/ 244483 h 1114063"/>
                <a:gd name="connsiteX2" fmla="*/ 737386 w 1257189"/>
                <a:gd name="connsiteY2" fmla="*/ 5988 h 1114063"/>
                <a:gd name="connsiteX3" fmla="*/ 1198704 w 1257189"/>
                <a:gd name="connsiteY3" fmla="*/ 280411 h 1114063"/>
                <a:gd name="connsiteX4" fmla="*/ 1088294 w 1257189"/>
                <a:gd name="connsiteY4" fmla="*/ 693495 h 1114063"/>
                <a:gd name="connsiteX5" fmla="*/ 569517 w 1257189"/>
                <a:gd name="connsiteY5" fmla="*/ 1064885 h 1114063"/>
                <a:gd name="connsiteX6" fmla="*/ 118577 w 1257189"/>
                <a:gd name="connsiteY6" fmla="*/ 988565 h 1114063"/>
                <a:gd name="connsiteX0" fmla="*/ 118577 w 1121715"/>
                <a:gd name="connsiteY0" fmla="*/ 988565 h 1114063"/>
                <a:gd name="connsiteX1" fmla="*/ 376831 w 1121715"/>
                <a:gd name="connsiteY1" fmla="*/ 244483 h 1114063"/>
                <a:gd name="connsiteX2" fmla="*/ 737386 w 1121715"/>
                <a:gd name="connsiteY2" fmla="*/ 5988 h 1114063"/>
                <a:gd name="connsiteX3" fmla="*/ 770044 w 1121715"/>
                <a:gd name="connsiteY3" fmla="*/ 280411 h 1114063"/>
                <a:gd name="connsiteX4" fmla="*/ 1088294 w 1121715"/>
                <a:gd name="connsiteY4" fmla="*/ 693495 h 1114063"/>
                <a:gd name="connsiteX5" fmla="*/ 569517 w 1121715"/>
                <a:gd name="connsiteY5" fmla="*/ 1064885 h 1114063"/>
                <a:gd name="connsiteX6" fmla="*/ 118577 w 1121715"/>
                <a:gd name="connsiteY6" fmla="*/ 988565 h 1114063"/>
                <a:gd name="connsiteX0" fmla="*/ 118577 w 802921"/>
                <a:gd name="connsiteY0" fmla="*/ 988565 h 1114063"/>
                <a:gd name="connsiteX1" fmla="*/ 376831 w 802921"/>
                <a:gd name="connsiteY1" fmla="*/ 244483 h 1114063"/>
                <a:gd name="connsiteX2" fmla="*/ 737386 w 802921"/>
                <a:gd name="connsiteY2" fmla="*/ 5988 h 1114063"/>
                <a:gd name="connsiteX3" fmla="*/ 770044 w 802921"/>
                <a:gd name="connsiteY3" fmla="*/ 280411 h 1114063"/>
                <a:gd name="connsiteX4" fmla="*/ 569517 w 802921"/>
                <a:gd name="connsiteY4" fmla="*/ 1064885 h 1114063"/>
                <a:gd name="connsiteX5" fmla="*/ 118577 w 802921"/>
                <a:gd name="connsiteY5" fmla="*/ 988565 h 1114063"/>
                <a:gd name="connsiteX0" fmla="*/ 118577 w 802921"/>
                <a:gd name="connsiteY0" fmla="*/ 774227 h 1114063"/>
                <a:gd name="connsiteX1" fmla="*/ 376831 w 802921"/>
                <a:gd name="connsiteY1" fmla="*/ 244483 h 1114063"/>
                <a:gd name="connsiteX2" fmla="*/ 737386 w 802921"/>
                <a:gd name="connsiteY2" fmla="*/ 5988 h 1114063"/>
                <a:gd name="connsiteX3" fmla="*/ 770044 w 802921"/>
                <a:gd name="connsiteY3" fmla="*/ 280411 h 1114063"/>
                <a:gd name="connsiteX4" fmla="*/ 569517 w 802921"/>
                <a:gd name="connsiteY4" fmla="*/ 1064885 h 1114063"/>
                <a:gd name="connsiteX5" fmla="*/ 118577 w 802921"/>
                <a:gd name="connsiteY5" fmla="*/ 774227 h 1114063"/>
                <a:gd name="connsiteX0" fmla="*/ 118577 w 802921"/>
                <a:gd name="connsiteY0" fmla="*/ 774227 h 851433"/>
                <a:gd name="connsiteX1" fmla="*/ 376831 w 802921"/>
                <a:gd name="connsiteY1" fmla="*/ 244483 h 851433"/>
                <a:gd name="connsiteX2" fmla="*/ 737386 w 802921"/>
                <a:gd name="connsiteY2" fmla="*/ 5988 h 851433"/>
                <a:gd name="connsiteX3" fmla="*/ 770044 w 802921"/>
                <a:gd name="connsiteY3" fmla="*/ 280411 h 851433"/>
                <a:gd name="connsiteX4" fmla="*/ 569517 w 802921"/>
                <a:gd name="connsiteY4" fmla="*/ 707671 h 851433"/>
                <a:gd name="connsiteX5" fmla="*/ 118577 w 802921"/>
                <a:gd name="connsiteY5" fmla="*/ 774227 h 851433"/>
                <a:gd name="connsiteX0" fmla="*/ 118577 w 802921"/>
                <a:gd name="connsiteY0" fmla="*/ 1131441 h 1208647"/>
                <a:gd name="connsiteX1" fmla="*/ 376831 w 802921"/>
                <a:gd name="connsiteY1" fmla="*/ 601697 h 1208647"/>
                <a:gd name="connsiteX2" fmla="*/ 737386 w 802921"/>
                <a:gd name="connsiteY2" fmla="*/ 5988 h 1208647"/>
                <a:gd name="connsiteX3" fmla="*/ 770044 w 802921"/>
                <a:gd name="connsiteY3" fmla="*/ 637625 h 1208647"/>
                <a:gd name="connsiteX4" fmla="*/ 569517 w 802921"/>
                <a:gd name="connsiteY4" fmla="*/ 1064885 h 1208647"/>
                <a:gd name="connsiteX5" fmla="*/ 118577 w 802921"/>
                <a:gd name="connsiteY5" fmla="*/ 1131441 h 1208647"/>
                <a:gd name="connsiteX0" fmla="*/ 118577 w 1012304"/>
                <a:gd name="connsiteY0" fmla="*/ 1190969 h 1268175"/>
                <a:gd name="connsiteX1" fmla="*/ 376831 w 1012304"/>
                <a:gd name="connsiteY1" fmla="*/ 661225 h 1268175"/>
                <a:gd name="connsiteX2" fmla="*/ 737386 w 1012304"/>
                <a:gd name="connsiteY2" fmla="*/ 65516 h 1268175"/>
                <a:gd name="connsiteX3" fmla="*/ 984326 w 1012304"/>
                <a:gd name="connsiteY3" fmla="*/ 1054319 h 1268175"/>
                <a:gd name="connsiteX4" fmla="*/ 569517 w 1012304"/>
                <a:gd name="connsiteY4" fmla="*/ 1124413 h 1268175"/>
                <a:gd name="connsiteX5" fmla="*/ 118577 w 1012304"/>
                <a:gd name="connsiteY5" fmla="*/ 1190969 h 1268175"/>
                <a:gd name="connsiteX0" fmla="*/ 118577 w 1036111"/>
                <a:gd name="connsiteY0" fmla="*/ 586354 h 663560"/>
                <a:gd name="connsiteX1" fmla="*/ 376831 w 1036111"/>
                <a:gd name="connsiteY1" fmla="*/ 56610 h 663560"/>
                <a:gd name="connsiteX2" fmla="*/ 880230 w 1036111"/>
                <a:gd name="connsiteY2" fmla="*/ 246695 h 663560"/>
                <a:gd name="connsiteX3" fmla="*/ 984326 w 1036111"/>
                <a:gd name="connsiteY3" fmla="*/ 449704 h 663560"/>
                <a:gd name="connsiteX4" fmla="*/ 569517 w 1036111"/>
                <a:gd name="connsiteY4" fmla="*/ 519798 h 663560"/>
                <a:gd name="connsiteX5" fmla="*/ 118577 w 1036111"/>
                <a:gd name="connsiteY5" fmla="*/ 586354 h 663560"/>
                <a:gd name="connsiteX0" fmla="*/ 118577 w 1036111"/>
                <a:gd name="connsiteY0" fmla="*/ 372064 h 449270"/>
                <a:gd name="connsiteX1" fmla="*/ 233923 w 1036111"/>
                <a:gd name="connsiteY1" fmla="*/ 56610 h 449270"/>
                <a:gd name="connsiteX2" fmla="*/ 880230 w 1036111"/>
                <a:gd name="connsiteY2" fmla="*/ 32405 h 449270"/>
                <a:gd name="connsiteX3" fmla="*/ 984326 w 1036111"/>
                <a:gd name="connsiteY3" fmla="*/ 235414 h 449270"/>
                <a:gd name="connsiteX4" fmla="*/ 569517 w 1036111"/>
                <a:gd name="connsiteY4" fmla="*/ 305508 h 449270"/>
                <a:gd name="connsiteX5" fmla="*/ 118577 w 1036111"/>
                <a:gd name="connsiteY5" fmla="*/ 372064 h 449270"/>
                <a:gd name="connsiteX0" fmla="*/ 118577 w 1005297"/>
                <a:gd name="connsiteY0" fmla="*/ 372064 h 449270"/>
                <a:gd name="connsiteX1" fmla="*/ 233923 w 1005297"/>
                <a:gd name="connsiteY1" fmla="*/ 56610 h 449270"/>
                <a:gd name="connsiteX2" fmla="*/ 880230 w 1005297"/>
                <a:gd name="connsiteY2" fmla="*/ 32405 h 449270"/>
                <a:gd name="connsiteX3" fmla="*/ 984326 w 1005297"/>
                <a:gd name="connsiteY3" fmla="*/ 235414 h 449270"/>
                <a:gd name="connsiteX4" fmla="*/ 783799 w 1005297"/>
                <a:gd name="connsiteY4" fmla="*/ 305508 h 449270"/>
                <a:gd name="connsiteX5" fmla="*/ 118577 w 1005297"/>
                <a:gd name="connsiteY5" fmla="*/ 372064 h 449270"/>
                <a:gd name="connsiteX0" fmla="*/ 118577 w 1005297"/>
                <a:gd name="connsiteY0" fmla="*/ 372064 h 449270"/>
                <a:gd name="connsiteX1" fmla="*/ 233923 w 1005297"/>
                <a:gd name="connsiteY1" fmla="*/ 56610 h 449270"/>
                <a:gd name="connsiteX2" fmla="*/ 880230 w 1005297"/>
                <a:gd name="connsiteY2" fmla="*/ 32405 h 449270"/>
                <a:gd name="connsiteX3" fmla="*/ 984326 w 1005297"/>
                <a:gd name="connsiteY3" fmla="*/ 235414 h 449270"/>
                <a:gd name="connsiteX4" fmla="*/ 783799 w 1005297"/>
                <a:gd name="connsiteY4" fmla="*/ 305508 h 449270"/>
                <a:gd name="connsiteX5" fmla="*/ 118577 w 1005297"/>
                <a:gd name="connsiteY5" fmla="*/ 372064 h 449270"/>
                <a:gd name="connsiteX0" fmla="*/ 118577 w 1005297"/>
                <a:gd name="connsiteY0" fmla="*/ 372064 h 449270"/>
                <a:gd name="connsiteX1" fmla="*/ 233923 w 1005297"/>
                <a:gd name="connsiteY1" fmla="*/ 56610 h 449270"/>
                <a:gd name="connsiteX2" fmla="*/ 880230 w 1005297"/>
                <a:gd name="connsiteY2" fmla="*/ 32405 h 449270"/>
                <a:gd name="connsiteX3" fmla="*/ 984326 w 1005297"/>
                <a:gd name="connsiteY3" fmla="*/ 235414 h 449270"/>
                <a:gd name="connsiteX4" fmla="*/ 783799 w 1005297"/>
                <a:gd name="connsiteY4" fmla="*/ 305508 h 449270"/>
                <a:gd name="connsiteX5" fmla="*/ 118577 w 1005297"/>
                <a:gd name="connsiteY5" fmla="*/ 372064 h 449270"/>
                <a:gd name="connsiteX0" fmla="*/ 118577 w 1005297"/>
                <a:gd name="connsiteY0" fmla="*/ 372064 h 449270"/>
                <a:gd name="connsiteX1" fmla="*/ 233923 w 1005297"/>
                <a:gd name="connsiteY1" fmla="*/ 56610 h 449270"/>
                <a:gd name="connsiteX2" fmla="*/ 880230 w 1005297"/>
                <a:gd name="connsiteY2" fmla="*/ 32405 h 449270"/>
                <a:gd name="connsiteX3" fmla="*/ 984326 w 1005297"/>
                <a:gd name="connsiteY3" fmla="*/ 235414 h 449270"/>
                <a:gd name="connsiteX4" fmla="*/ 783799 w 1005297"/>
                <a:gd name="connsiteY4" fmla="*/ 305508 h 449270"/>
                <a:gd name="connsiteX5" fmla="*/ 118577 w 1005297"/>
                <a:gd name="connsiteY5" fmla="*/ 372064 h 449270"/>
                <a:gd name="connsiteX0" fmla="*/ 118577 w 2261637"/>
                <a:gd name="connsiteY0" fmla="*/ 1872234 h 1949440"/>
                <a:gd name="connsiteX1" fmla="*/ 1376963 w 2261637"/>
                <a:gd name="connsiteY1" fmla="*/ 270920 h 1949440"/>
                <a:gd name="connsiteX2" fmla="*/ 2023270 w 2261637"/>
                <a:gd name="connsiteY2" fmla="*/ 246715 h 1949440"/>
                <a:gd name="connsiteX3" fmla="*/ 2127366 w 2261637"/>
                <a:gd name="connsiteY3" fmla="*/ 449724 h 1949440"/>
                <a:gd name="connsiteX4" fmla="*/ 1926839 w 2261637"/>
                <a:gd name="connsiteY4" fmla="*/ 519818 h 1949440"/>
                <a:gd name="connsiteX5" fmla="*/ 118577 w 2261637"/>
                <a:gd name="connsiteY5" fmla="*/ 1872234 h 1949440"/>
                <a:gd name="connsiteX0" fmla="*/ 118577 w 1005361"/>
                <a:gd name="connsiteY0" fmla="*/ 297974 h 375180"/>
                <a:gd name="connsiteX1" fmla="*/ 233987 w 1005361"/>
                <a:gd name="connsiteY1" fmla="*/ 54006 h 375180"/>
                <a:gd name="connsiteX2" fmla="*/ 880294 w 1005361"/>
                <a:gd name="connsiteY2" fmla="*/ 29801 h 375180"/>
                <a:gd name="connsiteX3" fmla="*/ 984390 w 1005361"/>
                <a:gd name="connsiteY3" fmla="*/ 232810 h 375180"/>
                <a:gd name="connsiteX4" fmla="*/ 783863 w 1005361"/>
                <a:gd name="connsiteY4" fmla="*/ 302904 h 375180"/>
                <a:gd name="connsiteX5" fmla="*/ 118577 w 1005361"/>
                <a:gd name="connsiteY5" fmla="*/ 297974 h 37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361" h="375180">
                  <a:moveTo>
                    <a:pt x="118577" y="297974"/>
                  </a:moveTo>
                  <a:cubicBezTo>
                    <a:pt x="0" y="223139"/>
                    <a:pt x="107034" y="98701"/>
                    <a:pt x="233987" y="54006"/>
                  </a:cubicBezTo>
                  <a:cubicBezTo>
                    <a:pt x="360940" y="9311"/>
                    <a:pt x="755227" y="0"/>
                    <a:pt x="880294" y="29801"/>
                  </a:cubicBezTo>
                  <a:cubicBezTo>
                    <a:pt x="1005361" y="59602"/>
                    <a:pt x="1000462" y="187293"/>
                    <a:pt x="984390" y="232810"/>
                  </a:cubicBezTo>
                  <a:cubicBezTo>
                    <a:pt x="968318" y="278327"/>
                    <a:pt x="928165" y="292043"/>
                    <a:pt x="783863" y="302904"/>
                  </a:cubicBezTo>
                  <a:cubicBezTo>
                    <a:pt x="639561" y="313765"/>
                    <a:pt x="234041" y="375180"/>
                    <a:pt x="118577" y="297974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3" name="右矢印 12"/>
            <p:cNvSpPr/>
            <p:nvPr/>
          </p:nvSpPr>
          <p:spPr>
            <a:xfrm>
              <a:off x="4280764" y="3355606"/>
              <a:ext cx="422598" cy="503588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4" name="右矢印 13"/>
            <p:cNvSpPr/>
            <p:nvPr/>
          </p:nvSpPr>
          <p:spPr>
            <a:xfrm>
              <a:off x="13898382" y="3368108"/>
              <a:ext cx="422598" cy="503588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5" name="右矢印 14"/>
            <p:cNvSpPr/>
            <p:nvPr/>
          </p:nvSpPr>
          <p:spPr>
            <a:xfrm>
              <a:off x="18859600" y="3379299"/>
              <a:ext cx="422598" cy="503588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6" name="右矢印 15"/>
            <p:cNvSpPr/>
            <p:nvPr/>
          </p:nvSpPr>
          <p:spPr>
            <a:xfrm>
              <a:off x="9067691" y="3355606"/>
              <a:ext cx="422598" cy="503588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17" name="フリーフォーム 16"/>
            <p:cNvSpPr/>
            <p:nvPr/>
          </p:nvSpPr>
          <p:spPr>
            <a:xfrm>
              <a:off x="20022729" y="3547162"/>
              <a:ext cx="812432" cy="730569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687" h="621822">
                  <a:moveTo>
                    <a:pt x="11424" y="299483"/>
                  </a:moveTo>
                  <a:cubicBezTo>
                    <a:pt x="22848" y="203525"/>
                    <a:pt x="155965" y="46074"/>
                    <a:pt x="266605" y="23037"/>
                  </a:cubicBezTo>
                  <a:cubicBezTo>
                    <a:pt x="377245" y="0"/>
                    <a:pt x="686687" y="65302"/>
                    <a:pt x="675263" y="161260"/>
                  </a:cubicBezTo>
                  <a:cubicBezTo>
                    <a:pt x="663839" y="257218"/>
                    <a:pt x="308701" y="575748"/>
                    <a:pt x="198061" y="598785"/>
                  </a:cubicBezTo>
                  <a:cubicBezTo>
                    <a:pt x="87421" y="621822"/>
                    <a:pt x="0" y="395441"/>
                    <a:pt x="11424" y="299483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21836184" y="3333750"/>
              <a:ext cx="726287" cy="333376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499 w 1932738"/>
                <a:gd name="connsiteY0" fmla="*/ 372464 h 1044531"/>
                <a:gd name="connsiteX1" fmla="*/ 369680 w 1932738"/>
                <a:gd name="connsiteY1" fmla="*/ 96018 h 1044531"/>
                <a:gd name="connsiteX2" fmla="*/ 1921314 w 1932738"/>
                <a:gd name="connsiteY2" fmla="*/ 948573 h 1044531"/>
                <a:gd name="connsiteX3" fmla="*/ 301136 w 1932738"/>
                <a:gd name="connsiteY3" fmla="*/ 671766 h 1044531"/>
                <a:gd name="connsiteX4" fmla="*/ 114499 w 1932738"/>
                <a:gd name="connsiteY4" fmla="*/ 372464 h 1044531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829467"/>
                <a:gd name="connsiteY0" fmla="*/ 289116 h 601088"/>
                <a:gd name="connsiteX1" fmla="*/ 266605 w 829467"/>
                <a:gd name="connsiteY1" fmla="*/ 12670 h 601088"/>
                <a:gd name="connsiteX2" fmla="*/ 818043 w 829467"/>
                <a:gd name="connsiteY2" fmla="*/ 365135 h 601088"/>
                <a:gd name="connsiteX3" fmla="*/ 198061 w 829467"/>
                <a:gd name="connsiteY3" fmla="*/ 588418 h 601088"/>
                <a:gd name="connsiteX4" fmla="*/ 11424 w 829467"/>
                <a:gd name="connsiteY4" fmla="*/ 289116 h 601088"/>
                <a:gd name="connsiteX0" fmla="*/ 90707 w 932568"/>
                <a:gd name="connsiteY0" fmla="*/ 289116 h 1672634"/>
                <a:gd name="connsiteX1" fmla="*/ 345888 w 932568"/>
                <a:gd name="connsiteY1" fmla="*/ 12670 h 1672634"/>
                <a:gd name="connsiteX2" fmla="*/ 897326 w 932568"/>
                <a:gd name="connsiteY2" fmla="*/ 365135 h 1672634"/>
                <a:gd name="connsiteX3" fmla="*/ 134436 w 932568"/>
                <a:gd name="connsiteY3" fmla="*/ 1659964 h 1672634"/>
                <a:gd name="connsiteX4" fmla="*/ 90707 w 932568"/>
                <a:gd name="connsiteY4" fmla="*/ 289116 h 1672634"/>
                <a:gd name="connsiteX0" fmla="*/ 12378 w 831375"/>
                <a:gd name="connsiteY0" fmla="*/ 289116 h 529602"/>
                <a:gd name="connsiteX1" fmla="*/ 267559 w 831375"/>
                <a:gd name="connsiteY1" fmla="*/ 12670 h 529602"/>
                <a:gd name="connsiteX2" fmla="*/ 818997 w 831375"/>
                <a:gd name="connsiteY2" fmla="*/ 365135 h 529602"/>
                <a:gd name="connsiteX3" fmla="*/ 341827 w 831375"/>
                <a:gd name="connsiteY3" fmla="*/ 516932 h 529602"/>
                <a:gd name="connsiteX4" fmla="*/ 12378 w 831375"/>
                <a:gd name="connsiteY4" fmla="*/ 289116 h 529602"/>
                <a:gd name="connsiteX0" fmla="*/ 12378 w 688531"/>
                <a:gd name="connsiteY0" fmla="*/ 289116 h 529602"/>
                <a:gd name="connsiteX1" fmla="*/ 124715 w 688531"/>
                <a:gd name="connsiteY1" fmla="*/ 12670 h 529602"/>
                <a:gd name="connsiteX2" fmla="*/ 676153 w 688531"/>
                <a:gd name="connsiteY2" fmla="*/ 365135 h 529602"/>
                <a:gd name="connsiteX3" fmla="*/ 198983 w 688531"/>
                <a:gd name="connsiteY3" fmla="*/ 516932 h 529602"/>
                <a:gd name="connsiteX4" fmla="*/ 12378 w 688531"/>
                <a:gd name="connsiteY4" fmla="*/ 289116 h 529602"/>
                <a:gd name="connsiteX0" fmla="*/ 59817 w 783409"/>
                <a:gd name="connsiteY0" fmla="*/ 41613 h 282099"/>
                <a:gd name="connsiteX1" fmla="*/ 605326 w 783409"/>
                <a:gd name="connsiteY1" fmla="*/ 19748 h 282099"/>
                <a:gd name="connsiteX2" fmla="*/ 723592 w 783409"/>
                <a:gd name="connsiteY2" fmla="*/ 117632 h 282099"/>
                <a:gd name="connsiteX3" fmla="*/ 246422 w 783409"/>
                <a:gd name="connsiteY3" fmla="*/ 269429 h 282099"/>
                <a:gd name="connsiteX4" fmla="*/ 59817 w 783409"/>
                <a:gd name="connsiteY4" fmla="*/ 41613 h 282099"/>
                <a:gd name="connsiteX0" fmla="*/ 127028 w 607016"/>
                <a:gd name="connsiteY0" fmla="*/ 66984 h 262041"/>
                <a:gd name="connsiteX1" fmla="*/ 428933 w 607016"/>
                <a:gd name="connsiteY1" fmla="*/ 6180 h 262041"/>
                <a:gd name="connsiteX2" fmla="*/ 547199 w 607016"/>
                <a:gd name="connsiteY2" fmla="*/ 104064 h 262041"/>
                <a:gd name="connsiteX3" fmla="*/ 70029 w 607016"/>
                <a:gd name="connsiteY3" fmla="*/ 255861 h 262041"/>
                <a:gd name="connsiteX4" fmla="*/ 127028 w 607016"/>
                <a:gd name="connsiteY4" fmla="*/ 66984 h 262041"/>
                <a:gd name="connsiteX0" fmla="*/ 137507 w 680373"/>
                <a:gd name="connsiteY0" fmla="*/ 81072 h 290217"/>
                <a:gd name="connsiteX1" fmla="*/ 439412 w 680373"/>
                <a:gd name="connsiteY1" fmla="*/ 20268 h 290217"/>
                <a:gd name="connsiteX2" fmla="*/ 620556 w 680373"/>
                <a:gd name="connsiteY2" fmla="*/ 202680 h 290217"/>
                <a:gd name="connsiteX3" fmla="*/ 80508 w 680373"/>
                <a:gd name="connsiteY3" fmla="*/ 269949 h 290217"/>
                <a:gd name="connsiteX4" fmla="*/ 137507 w 680373"/>
                <a:gd name="connsiteY4" fmla="*/ 81072 h 290217"/>
                <a:gd name="connsiteX0" fmla="*/ 80508 w 613875"/>
                <a:gd name="connsiteY0" fmla="*/ 81072 h 283752"/>
                <a:gd name="connsiteX1" fmla="*/ 382413 w 613875"/>
                <a:gd name="connsiteY1" fmla="*/ 20268 h 283752"/>
                <a:gd name="connsiteX2" fmla="*/ 563557 w 613875"/>
                <a:gd name="connsiteY2" fmla="*/ 202680 h 283752"/>
                <a:gd name="connsiteX3" fmla="*/ 80508 w 613875"/>
                <a:gd name="connsiteY3" fmla="*/ 263484 h 283752"/>
                <a:gd name="connsiteX4" fmla="*/ 80508 w 613875"/>
                <a:gd name="connsiteY4" fmla="*/ 81072 h 28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875" h="283752">
                  <a:moveTo>
                    <a:pt x="80508" y="81072"/>
                  </a:moveTo>
                  <a:cubicBezTo>
                    <a:pt x="130826" y="40536"/>
                    <a:pt x="301905" y="0"/>
                    <a:pt x="382413" y="20268"/>
                  </a:cubicBezTo>
                  <a:cubicBezTo>
                    <a:pt x="462921" y="40536"/>
                    <a:pt x="613875" y="162144"/>
                    <a:pt x="563557" y="202680"/>
                  </a:cubicBezTo>
                  <a:cubicBezTo>
                    <a:pt x="513240" y="243216"/>
                    <a:pt x="161016" y="283752"/>
                    <a:pt x="80508" y="263484"/>
                  </a:cubicBezTo>
                  <a:cubicBezTo>
                    <a:pt x="0" y="243216"/>
                    <a:pt x="30191" y="121608"/>
                    <a:pt x="80508" y="81072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2110572" y="3631093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2512204" y="3340263"/>
              <a:ext cx="684111" cy="248914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499 w 1932738"/>
                <a:gd name="connsiteY0" fmla="*/ 372464 h 1044531"/>
                <a:gd name="connsiteX1" fmla="*/ 369680 w 1932738"/>
                <a:gd name="connsiteY1" fmla="*/ 96018 h 1044531"/>
                <a:gd name="connsiteX2" fmla="*/ 1921314 w 1932738"/>
                <a:gd name="connsiteY2" fmla="*/ 948573 h 1044531"/>
                <a:gd name="connsiteX3" fmla="*/ 301136 w 1932738"/>
                <a:gd name="connsiteY3" fmla="*/ 671766 h 1044531"/>
                <a:gd name="connsiteX4" fmla="*/ 114499 w 1932738"/>
                <a:gd name="connsiteY4" fmla="*/ 372464 h 1044531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829467"/>
                <a:gd name="connsiteY0" fmla="*/ 289116 h 601088"/>
                <a:gd name="connsiteX1" fmla="*/ 266605 w 829467"/>
                <a:gd name="connsiteY1" fmla="*/ 12670 h 601088"/>
                <a:gd name="connsiteX2" fmla="*/ 818043 w 829467"/>
                <a:gd name="connsiteY2" fmla="*/ 365135 h 601088"/>
                <a:gd name="connsiteX3" fmla="*/ 198061 w 829467"/>
                <a:gd name="connsiteY3" fmla="*/ 588418 h 601088"/>
                <a:gd name="connsiteX4" fmla="*/ 11424 w 829467"/>
                <a:gd name="connsiteY4" fmla="*/ 289116 h 601088"/>
                <a:gd name="connsiteX0" fmla="*/ 90707 w 932568"/>
                <a:gd name="connsiteY0" fmla="*/ 289116 h 1672634"/>
                <a:gd name="connsiteX1" fmla="*/ 345888 w 932568"/>
                <a:gd name="connsiteY1" fmla="*/ 12670 h 1672634"/>
                <a:gd name="connsiteX2" fmla="*/ 897326 w 932568"/>
                <a:gd name="connsiteY2" fmla="*/ 365135 h 1672634"/>
                <a:gd name="connsiteX3" fmla="*/ 134436 w 932568"/>
                <a:gd name="connsiteY3" fmla="*/ 1659964 h 1672634"/>
                <a:gd name="connsiteX4" fmla="*/ 90707 w 932568"/>
                <a:gd name="connsiteY4" fmla="*/ 289116 h 1672634"/>
                <a:gd name="connsiteX0" fmla="*/ 12378 w 831375"/>
                <a:gd name="connsiteY0" fmla="*/ 289116 h 529602"/>
                <a:gd name="connsiteX1" fmla="*/ 267559 w 831375"/>
                <a:gd name="connsiteY1" fmla="*/ 12670 h 529602"/>
                <a:gd name="connsiteX2" fmla="*/ 818997 w 831375"/>
                <a:gd name="connsiteY2" fmla="*/ 365135 h 529602"/>
                <a:gd name="connsiteX3" fmla="*/ 341827 w 831375"/>
                <a:gd name="connsiteY3" fmla="*/ 516932 h 529602"/>
                <a:gd name="connsiteX4" fmla="*/ 12378 w 831375"/>
                <a:gd name="connsiteY4" fmla="*/ 289116 h 529602"/>
                <a:gd name="connsiteX0" fmla="*/ 12378 w 688531"/>
                <a:gd name="connsiteY0" fmla="*/ 289116 h 529602"/>
                <a:gd name="connsiteX1" fmla="*/ 124715 w 688531"/>
                <a:gd name="connsiteY1" fmla="*/ 12670 h 529602"/>
                <a:gd name="connsiteX2" fmla="*/ 676153 w 688531"/>
                <a:gd name="connsiteY2" fmla="*/ 365135 h 529602"/>
                <a:gd name="connsiteX3" fmla="*/ 198983 w 688531"/>
                <a:gd name="connsiteY3" fmla="*/ 516932 h 529602"/>
                <a:gd name="connsiteX4" fmla="*/ 12378 w 688531"/>
                <a:gd name="connsiteY4" fmla="*/ 289116 h 529602"/>
                <a:gd name="connsiteX0" fmla="*/ 60311 w 784396"/>
                <a:gd name="connsiteY0" fmla="*/ 85808 h 326294"/>
                <a:gd name="connsiteX1" fmla="*/ 608782 w 784396"/>
                <a:gd name="connsiteY1" fmla="*/ 12670 h 326294"/>
                <a:gd name="connsiteX2" fmla="*/ 724086 w 784396"/>
                <a:gd name="connsiteY2" fmla="*/ 161827 h 326294"/>
                <a:gd name="connsiteX3" fmla="*/ 246916 w 784396"/>
                <a:gd name="connsiteY3" fmla="*/ 313624 h 326294"/>
                <a:gd name="connsiteX4" fmla="*/ 60311 w 784396"/>
                <a:gd name="connsiteY4" fmla="*/ 85808 h 326294"/>
                <a:gd name="connsiteX0" fmla="*/ 79177 w 617079"/>
                <a:gd name="connsiteY0" fmla="*/ 75529 h 330403"/>
                <a:gd name="connsiteX1" fmla="*/ 441464 w 617079"/>
                <a:gd name="connsiteY1" fmla="*/ 14725 h 330403"/>
                <a:gd name="connsiteX2" fmla="*/ 556768 w 617079"/>
                <a:gd name="connsiteY2" fmla="*/ 163882 h 330403"/>
                <a:gd name="connsiteX3" fmla="*/ 79598 w 617079"/>
                <a:gd name="connsiteY3" fmla="*/ 315679 h 330403"/>
                <a:gd name="connsiteX4" fmla="*/ 79177 w 617079"/>
                <a:gd name="connsiteY4" fmla="*/ 75529 h 330403"/>
                <a:gd name="connsiteX0" fmla="*/ 50318 w 578227"/>
                <a:gd name="connsiteY0" fmla="*/ 75529 h 211862"/>
                <a:gd name="connsiteX1" fmla="*/ 412605 w 578227"/>
                <a:gd name="connsiteY1" fmla="*/ 14725 h 211862"/>
                <a:gd name="connsiteX2" fmla="*/ 527909 w 578227"/>
                <a:gd name="connsiteY2" fmla="*/ 163882 h 211862"/>
                <a:gd name="connsiteX3" fmla="*/ 110698 w 578227"/>
                <a:gd name="connsiteY3" fmla="*/ 197137 h 211862"/>
                <a:gd name="connsiteX4" fmla="*/ 50318 w 578227"/>
                <a:gd name="connsiteY4" fmla="*/ 75529 h 21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8227" h="211862">
                  <a:moveTo>
                    <a:pt x="50318" y="75529"/>
                  </a:moveTo>
                  <a:cubicBezTo>
                    <a:pt x="100636" y="45127"/>
                    <a:pt x="333007" y="0"/>
                    <a:pt x="412605" y="14725"/>
                  </a:cubicBezTo>
                  <a:cubicBezTo>
                    <a:pt x="492203" y="29450"/>
                    <a:pt x="578227" y="133480"/>
                    <a:pt x="527909" y="163882"/>
                  </a:cubicBezTo>
                  <a:cubicBezTo>
                    <a:pt x="477591" y="194284"/>
                    <a:pt x="190296" y="211862"/>
                    <a:pt x="110698" y="197137"/>
                  </a:cubicBezTo>
                  <a:cubicBezTo>
                    <a:pt x="31100" y="182412"/>
                    <a:pt x="0" y="105931"/>
                    <a:pt x="50318" y="75529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142844" y="4400261"/>
              <a:ext cx="676157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1191279" y="2575239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590372" y="2852018"/>
              <a:ext cx="845196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097490" y="4132457"/>
              <a:ext cx="1098755" cy="33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25" name="直線コネクタ 24"/>
            <p:cNvCxnSpPr>
              <a:stCxn id="22" idx="6"/>
              <a:endCxn id="23" idx="2"/>
            </p:cNvCxnSpPr>
            <p:nvPr/>
          </p:nvCxnSpPr>
          <p:spPr>
            <a:xfrm>
              <a:off x="1613877" y="2701137"/>
              <a:ext cx="976495" cy="27677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endCxn id="24" idx="2"/>
            </p:cNvCxnSpPr>
            <p:nvPr/>
          </p:nvCxnSpPr>
          <p:spPr>
            <a:xfrm>
              <a:off x="1504197" y="3745790"/>
              <a:ext cx="1593293" cy="55453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1" idx="6"/>
              <a:endCxn id="20" idx="3"/>
            </p:cNvCxnSpPr>
            <p:nvPr/>
          </p:nvCxnSpPr>
          <p:spPr>
            <a:xfrm flipV="1">
              <a:off x="819001" y="3571877"/>
              <a:ext cx="1824172" cy="95428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フリーフォーム 27"/>
            <p:cNvSpPr/>
            <p:nvPr/>
          </p:nvSpPr>
          <p:spPr>
            <a:xfrm>
              <a:off x="7211911" y="3340261"/>
              <a:ext cx="570754" cy="320355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499 w 1932738"/>
                <a:gd name="connsiteY0" fmla="*/ 372464 h 1044531"/>
                <a:gd name="connsiteX1" fmla="*/ 369680 w 1932738"/>
                <a:gd name="connsiteY1" fmla="*/ 96018 h 1044531"/>
                <a:gd name="connsiteX2" fmla="*/ 1921314 w 1932738"/>
                <a:gd name="connsiteY2" fmla="*/ 948573 h 1044531"/>
                <a:gd name="connsiteX3" fmla="*/ 301136 w 1932738"/>
                <a:gd name="connsiteY3" fmla="*/ 671766 h 1044531"/>
                <a:gd name="connsiteX4" fmla="*/ 114499 w 1932738"/>
                <a:gd name="connsiteY4" fmla="*/ 372464 h 1044531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829467"/>
                <a:gd name="connsiteY0" fmla="*/ 289116 h 601088"/>
                <a:gd name="connsiteX1" fmla="*/ 266605 w 829467"/>
                <a:gd name="connsiteY1" fmla="*/ 12670 h 601088"/>
                <a:gd name="connsiteX2" fmla="*/ 818043 w 829467"/>
                <a:gd name="connsiteY2" fmla="*/ 365135 h 601088"/>
                <a:gd name="connsiteX3" fmla="*/ 198061 w 829467"/>
                <a:gd name="connsiteY3" fmla="*/ 588418 h 601088"/>
                <a:gd name="connsiteX4" fmla="*/ 11424 w 829467"/>
                <a:gd name="connsiteY4" fmla="*/ 289116 h 601088"/>
                <a:gd name="connsiteX0" fmla="*/ 90707 w 932568"/>
                <a:gd name="connsiteY0" fmla="*/ 289116 h 1672634"/>
                <a:gd name="connsiteX1" fmla="*/ 345888 w 932568"/>
                <a:gd name="connsiteY1" fmla="*/ 12670 h 1672634"/>
                <a:gd name="connsiteX2" fmla="*/ 897326 w 932568"/>
                <a:gd name="connsiteY2" fmla="*/ 365135 h 1672634"/>
                <a:gd name="connsiteX3" fmla="*/ 134436 w 932568"/>
                <a:gd name="connsiteY3" fmla="*/ 1659964 h 1672634"/>
                <a:gd name="connsiteX4" fmla="*/ 90707 w 932568"/>
                <a:gd name="connsiteY4" fmla="*/ 289116 h 1672634"/>
                <a:gd name="connsiteX0" fmla="*/ 12378 w 831375"/>
                <a:gd name="connsiteY0" fmla="*/ 289116 h 529602"/>
                <a:gd name="connsiteX1" fmla="*/ 267559 w 831375"/>
                <a:gd name="connsiteY1" fmla="*/ 12670 h 529602"/>
                <a:gd name="connsiteX2" fmla="*/ 818997 w 831375"/>
                <a:gd name="connsiteY2" fmla="*/ 365135 h 529602"/>
                <a:gd name="connsiteX3" fmla="*/ 341827 w 831375"/>
                <a:gd name="connsiteY3" fmla="*/ 516932 h 529602"/>
                <a:gd name="connsiteX4" fmla="*/ 12378 w 831375"/>
                <a:gd name="connsiteY4" fmla="*/ 289116 h 529602"/>
                <a:gd name="connsiteX0" fmla="*/ 12378 w 688531"/>
                <a:gd name="connsiteY0" fmla="*/ 289116 h 529602"/>
                <a:gd name="connsiteX1" fmla="*/ 124715 w 688531"/>
                <a:gd name="connsiteY1" fmla="*/ 12670 h 529602"/>
                <a:gd name="connsiteX2" fmla="*/ 676153 w 688531"/>
                <a:gd name="connsiteY2" fmla="*/ 365135 h 529602"/>
                <a:gd name="connsiteX3" fmla="*/ 198983 w 688531"/>
                <a:gd name="connsiteY3" fmla="*/ 516932 h 529602"/>
                <a:gd name="connsiteX4" fmla="*/ 12378 w 688531"/>
                <a:gd name="connsiteY4" fmla="*/ 289116 h 529602"/>
                <a:gd name="connsiteX0" fmla="*/ 3764 w 671304"/>
                <a:gd name="connsiteY0" fmla="*/ 329025 h 569511"/>
                <a:gd name="connsiteX1" fmla="*/ 167782 w 671304"/>
                <a:gd name="connsiteY1" fmla="*/ 12670 h 569511"/>
                <a:gd name="connsiteX2" fmla="*/ 667539 w 671304"/>
                <a:gd name="connsiteY2" fmla="*/ 405044 h 569511"/>
                <a:gd name="connsiteX3" fmla="*/ 190369 w 671304"/>
                <a:gd name="connsiteY3" fmla="*/ 556841 h 569511"/>
                <a:gd name="connsiteX4" fmla="*/ 3764 w 671304"/>
                <a:gd name="connsiteY4" fmla="*/ 329025 h 569511"/>
                <a:gd name="connsiteX0" fmla="*/ 56617 w 777009"/>
                <a:gd name="connsiteY0" fmla="*/ 85808 h 326294"/>
                <a:gd name="connsiteX1" fmla="*/ 582922 w 777009"/>
                <a:gd name="connsiteY1" fmla="*/ 12670 h 326294"/>
                <a:gd name="connsiteX2" fmla="*/ 720392 w 777009"/>
                <a:gd name="connsiteY2" fmla="*/ 161827 h 326294"/>
                <a:gd name="connsiteX3" fmla="*/ 243222 w 777009"/>
                <a:gd name="connsiteY3" fmla="*/ 313624 h 326294"/>
                <a:gd name="connsiteX4" fmla="*/ 56617 w 777009"/>
                <a:gd name="connsiteY4" fmla="*/ 85808 h 326294"/>
                <a:gd name="connsiteX0" fmla="*/ 161342 w 596953"/>
                <a:gd name="connsiteY0" fmla="*/ 75530 h 330407"/>
                <a:gd name="connsiteX1" fmla="*/ 402866 w 596953"/>
                <a:gd name="connsiteY1" fmla="*/ 14726 h 330407"/>
                <a:gd name="connsiteX2" fmla="*/ 540336 w 596953"/>
                <a:gd name="connsiteY2" fmla="*/ 163883 h 330407"/>
                <a:gd name="connsiteX3" fmla="*/ 63166 w 596953"/>
                <a:gd name="connsiteY3" fmla="*/ 315680 h 330407"/>
                <a:gd name="connsiteX4" fmla="*/ 161342 w 596953"/>
                <a:gd name="connsiteY4" fmla="*/ 75530 h 330407"/>
                <a:gd name="connsiteX0" fmla="*/ 63167 w 482415"/>
                <a:gd name="connsiteY0" fmla="*/ 75530 h 272670"/>
                <a:gd name="connsiteX1" fmla="*/ 304691 w 482415"/>
                <a:gd name="connsiteY1" fmla="*/ 14726 h 272670"/>
                <a:gd name="connsiteX2" fmla="*/ 442161 w 482415"/>
                <a:gd name="connsiteY2" fmla="*/ 163883 h 272670"/>
                <a:gd name="connsiteX3" fmla="*/ 63166 w 482415"/>
                <a:gd name="connsiteY3" fmla="*/ 257944 h 272670"/>
                <a:gd name="connsiteX4" fmla="*/ 63167 w 482415"/>
                <a:gd name="connsiteY4" fmla="*/ 75530 h 2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415" h="272670">
                  <a:moveTo>
                    <a:pt x="63167" y="75530"/>
                  </a:moveTo>
                  <a:cubicBezTo>
                    <a:pt x="103421" y="34994"/>
                    <a:pt x="241525" y="0"/>
                    <a:pt x="304691" y="14726"/>
                  </a:cubicBezTo>
                  <a:cubicBezTo>
                    <a:pt x="367857" y="29452"/>
                    <a:pt x="482415" y="123347"/>
                    <a:pt x="442161" y="163883"/>
                  </a:cubicBezTo>
                  <a:cubicBezTo>
                    <a:pt x="401907" y="204419"/>
                    <a:pt x="126332" y="272670"/>
                    <a:pt x="63166" y="257944"/>
                  </a:cubicBezTo>
                  <a:cubicBezTo>
                    <a:pt x="0" y="243219"/>
                    <a:pt x="22913" y="116066"/>
                    <a:pt x="63167" y="75530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4741103" y="4400261"/>
              <a:ext cx="676157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5789537" y="2575239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7188630" y="2852018"/>
              <a:ext cx="845196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7695748" y="4132457"/>
              <a:ext cx="1098755" cy="33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33" name="直線コネクタ 32"/>
            <p:cNvCxnSpPr>
              <a:endCxn id="31" idx="2"/>
            </p:cNvCxnSpPr>
            <p:nvPr/>
          </p:nvCxnSpPr>
          <p:spPr>
            <a:xfrm flipV="1">
              <a:off x="6102456" y="2977916"/>
              <a:ext cx="1086175" cy="767875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29" idx="6"/>
              <a:endCxn id="28" idx="3"/>
            </p:cNvCxnSpPr>
            <p:nvPr/>
          </p:nvCxnSpPr>
          <p:spPr>
            <a:xfrm flipV="1">
              <a:off x="5417260" y="3643315"/>
              <a:ext cx="1869384" cy="88284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フリーフォーム 34"/>
            <p:cNvSpPr/>
            <p:nvPr/>
          </p:nvSpPr>
          <p:spPr>
            <a:xfrm>
              <a:off x="6207406" y="2703308"/>
              <a:ext cx="1572447" cy="1817589"/>
            </a:xfrm>
            <a:custGeom>
              <a:avLst/>
              <a:gdLst>
                <a:gd name="connsiteX0" fmla="*/ 0 w 1329070"/>
                <a:gd name="connsiteY0" fmla="*/ 207335 h 1754372"/>
                <a:gd name="connsiteX1" fmla="*/ 116958 w 1329070"/>
                <a:gd name="connsiteY1" fmla="*/ 217967 h 1754372"/>
                <a:gd name="connsiteX2" fmla="*/ 446568 w 1329070"/>
                <a:gd name="connsiteY2" fmla="*/ 1515139 h 1754372"/>
                <a:gd name="connsiteX3" fmla="*/ 1329070 w 1329070"/>
                <a:gd name="connsiteY3" fmla="*/ 1653363 h 1754372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9070" h="1547037">
                  <a:moveTo>
                    <a:pt x="0" y="0"/>
                  </a:moveTo>
                  <a:cubicBezTo>
                    <a:pt x="368474" y="3008"/>
                    <a:pt x="225056" y="1066799"/>
                    <a:pt x="446568" y="1307804"/>
                  </a:cubicBezTo>
                  <a:cubicBezTo>
                    <a:pt x="648587" y="1547037"/>
                    <a:pt x="988828" y="1496532"/>
                    <a:pt x="1329070" y="1446028"/>
                  </a:cubicBezTo>
                </a:path>
              </a:pathLst>
            </a:cu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430602" y="4123481"/>
              <a:ext cx="33807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3313308" y="3905648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38" name="直線コネクタ 37"/>
            <p:cNvCxnSpPr>
              <a:stCxn id="36" idx="6"/>
              <a:endCxn id="37" idx="2"/>
            </p:cNvCxnSpPr>
            <p:nvPr/>
          </p:nvCxnSpPr>
          <p:spPr>
            <a:xfrm flipV="1">
              <a:off x="768681" y="4031545"/>
              <a:ext cx="2544627" cy="21783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>
              <a:off x="5041441" y="4118993"/>
              <a:ext cx="33807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7924147" y="3901161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41" name="直線コネクタ 40"/>
            <p:cNvCxnSpPr>
              <a:stCxn id="39" idx="6"/>
              <a:endCxn id="40" idx="2"/>
            </p:cNvCxnSpPr>
            <p:nvPr/>
          </p:nvCxnSpPr>
          <p:spPr>
            <a:xfrm flipV="1">
              <a:off x="5379519" y="4027057"/>
              <a:ext cx="2544627" cy="21783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フリーフォーム 41"/>
            <p:cNvSpPr/>
            <p:nvPr/>
          </p:nvSpPr>
          <p:spPr>
            <a:xfrm>
              <a:off x="11990721" y="3339644"/>
              <a:ext cx="635412" cy="321588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499 w 1932738"/>
                <a:gd name="connsiteY0" fmla="*/ 372464 h 1044531"/>
                <a:gd name="connsiteX1" fmla="*/ 369680 w 1932738"/>
                <a:gd name="connsiteY1" fmla="*/ 96018 h 1044531"/>
                <a:gd name="connsiteX2" fmla="*/ 1921314 w 1932738"/>
                <a:gd name="connsiteY2" fmla="*/ 948573 h 1044531"/>
                <a:gd name="connsiteX3" fmla="*/ 301136 w 1932738"/>
                <a:gd name="connsiteY3" fmla="*/ 671766 h 1044531"/>
                <a:gd name="connsiteX4" fmla="*/ 114499 w 1932738"/>
                <a:gd name="connsiteY4" fmla="*/ 372464 h 1044531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829467"/>
                <a:gd name="connsiteY0" fmla="*/ 289116 h 601088"/>
                <a:gd name="connsiteX1" fmla="*/ 266605 w 829467"/>
                <a:gd name="connsiteY1" fmla="*/ 12670 h 601088"/>
                <a:gd name="connsiteX2" fmla="*/ 818043 w 829467"/>
                <a:gd name="connsiteY2" fmla="*/ 365135 h 601088"/>
                <a:gd name="connsiteX3" fmla="*/ 198061 w 829467"/>
                <a:gd name="connsiteY3" fmla="*/ 588418 h 601088"/>
                <a:gd name="connsiteX4" fmla="*/ 11424 w 829467"/>
                <a:gd name="connsiteY4" fmla="*/ 289116 h 601088"/>
                <a:gd name="connsiteX0" fmla="*/ 90707 w 932568"/>
                <a:gd name="connsiteY0" fmla="*/ 289116 h 1672634"/>
                <a:gd name="connsiteX1" fmla="*/ 345888 w 932568"/>
                <a:gd name="connsiteY1" fmla="*/ 12670 h 1672634"/>
                <a:gd name="connsiteX2" fmla="*/ 897326 w 932568"/>
                <a:gd name="connsiteY2" fmla="*/ 365135 h 1672634"/>
                <a:gd name="connsiteX3" fmla="*/ 134436 w 932568"/>
                <a:gd name="connsiteY3" fmla="*/ 1659964 h 1672634"/>
                <a:gd name="connsiteX4" fmla="*/ 90707 w 932568"/>
                <a:gd name="connsiteY4" fmla="*/ 289116 h 1672634"/>
                <a:gd name="connsiteX0" fmla="*/ 12378 w 831375"/>
                <a:gd name="connsiteY0" fmla="*/ 289116 h 529602"/>
                <a:gd name="connsiteX1" fmla="*/ 267559 w 831375"/>
                <a:gd name="connsiteY1" fmla="*/ 12670 h 529602"/>
                <a:gd name="connsiteX2" fmla="*/ 818997 w 831375"/>
                <a:gd name="connsiteY2" fmla="*/ 365135 h 529602"/>
                <a:gd name="connsiteX3" fmla="*/ 341827 w 831375"/>
                <a:gd name="connsiteY3" fmla="*/ 516932 h 529602"/>
                <a:gd name="connsiteX4" fmla="*/ 12378 w 831375"/>
                <a:gd name="connsiteY4" fmla="*/ 289116 h 529602"/>
                <a:gd name="connsiteX0" fmla="*/ 12378 w 688531"/>
                <a:gd name="connsiteY0" fmla="*/ 289116 h 529602"/>
                <a:gd name="connsiteX1" fmla="*/ 124715 w 688531"/>
                <a:gd name="connsiteY1" fmla="*/ 12670 h 529602"/>
                <a:gd name="connsiteX2" fmla="*/ 676153 w 688531"/>
                <a:gd name="connsiteY2" fmla="*/ 365135 h 529602"/>
                <a:gd name="connsiteX3" fmla="*/ 198983 w 688531"/>
                <a:gd name="connsiteY3" fmla="*/ 516932 h 529602"/>
                <a:gd name="connsiteX4" fmla="*/ 12378 w 688531"/>
                <a:gd name="connsiteY4" fmla="*/ 289116 h 529602"/>
                <a:gd name="connsiteX0" fmla="*/ 60311 w 784396"/>
                <a:gd name="connsiteY0" fmla="*/ 88958 h 329444"/>
                <a:gd name="connsiteX1" fmla="*/ 608781 w 784396"/>
                <a:gd name="connsiteY1" fmla="*/ 12670 h 329444"/>
                <a:gd name="connsiteX2" fmla="*/ 724086 w 784396"/>
                <a:gd name="connsiteY2" fmla="*/ 164977 h 329444"/>
                <a:gd name="connsiteX3" fmla="*/ 246916 w 784396"/>
                <a:gd name="connsiteY3" fmla="*/ 316774 h 329444"/>
                <a:gd name="connsiteX4" fmla="*/ 60311 w 784396"/>
                <a:gd name="connsiteY4" fmla="*/ 88958 h 329444"/>
                <a:gd name="connsiteX0" fmla="*/ 129494 w 607016"/>
                <a:gd name="connsiteY0" fmla="*/ 76055 h 334605"/>
                <a:gd name="connsiteX1" fmla="*/ 431400 w 607016"/>
                <a:gd name="connsiteY1" fmla="*/ 15251 h 334605"/>
                <a:gd name="connsiteX2" fmla="*/ 546705 w 607016"/>
                <a:gd name="connsiteY2" fmla="*/ 167558 h 334605"/>
                <a:gd name="connsiteX3" fmla="*/ 69535 w 607016"/>
                <a:gd name="connsiteY3" fmla="*/ 319355 h 334605"/>
                <a:gd name="connsiteX4" fmla="*/ 129494 w 607016"/>
                <a:gd name="connsiteY4" fmla="*/ 76055 h 334605"/>
                <a:gd name="connsiteX0" fmla="*/ 69536 w 537065"/>
                <a:gd name="connsiteY0" fmla="*/ 76055 h 273718"/>
                <a:gd name="connsiteX1" fmla="*/ 371442 w 537065"/>
                <a:gd name="connsiteY1" fmla="*/ 15251 h 273718"/>
                <a:gd name="connsiteX2" fmla="*/ 486747 w 537065"/>
                <a:gd name="connsiteY2" fmla="*/ 167558 h 273718"/>
                <a:gd name="connsiteX3" fmla="*/ 69535 w 537065"/>
                <a:gd name="connsiteY3" fmla="*/ 258467 h 273718"/>
                <a:gd name="connsiteX4" fmla="*/ 69536 w 537065"/>
                <a:gd name="connsiteY4" fmla="*/ 76055 h 27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065" h="273718">
                  <a:moveTo>
                    <a:pt x="69536" y="76055"/>
                  </a:moveTo>
                  <a:cubicBezTo>
                    <a:pt x="119854" y="35519"/>
                    <a:pt x="301907" y="0"/>
                    <a:pt x="371442" y="15251"/>
                  </a:cubicBezTo>
                  <a:cubicBezTo>
                    <a:pt x="440977" y="30502"/>
                    <a:pt x="537065" y="127022"/>
                    <a:pt x="486747" y="167558"/>
                  </a:cubicBezTo>
                  <a:cubicBezTo>
                    <a:pt x="436429" y="208094"/>
                    <a:pt x="139070" y="273718"/>
                    <a:pt x="69535" y="258467"/>
                  </a:cubicBezTo>
                  <a:cubicBezTo>
                    <a:pt x="0" y="243217"/>
                    <a:pt x="19218" y="116591"/>
                    <a:pt x="69536" y="76055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9572660" y="4403962"/>
              <a:ext cx="676157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10621095" y="2578940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12020189" y="2855719"/>
              <a:ext cx="845196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12527306" y="4136158"/>
              <a:ext cx="1098755" cy="33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47" name="直線コネクタ 46"/>
            <p:cNvCxnSpPr>
              <a:endCxn id="45" idx="2"/>
            </p:cNvCxnSpPr>
            <p:nvPr/>
          </p:nvCxnSpPr>
          <p:spPr>
            <a:xfrm flipV="1">
              <a:off x="10934013" y="2981616"/>
              <a:ext cx="1086175" cy="76787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43" idx="6"/>
              <a:endCxn id="42" idx="3"/>
            </p:cNvCxnSpPr>
            <p:nvPr/>
          </p:nvCxnSpPr>
          <p:spPr>
            <a:xfrm flipV="1">
              <a:off x="10248817" y="3643314"/>
              <a:ext cx="1824172" cy="88654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フリーフォーム 48"/>
            <p:cNvSpPr/>
            <p:nvPr/>
          </p:nvSpPr>
          <p:spPr>
            <a:xfrm>
              <a:off x="11038964" y="2707009"/>
              <a:ext cx="1572447" cy="1817589"/>
            </a:xfrm>
            <a:custGeom>
              <a:avLst/>
              <a:gdLst>
                <a:gd name="connsiteX0" fmla="*/ 0 w 1329070"/>
                <a:gd name="connsiteY0" fmla="*/ 207335 h 1754372"/>
                <a:gd name="connsiteX1" fmla="*/ 116958 w 1329070"/>
                <a:gd name="connsiteY1" fmla="*/ 217967 h 1754372"/>
                <a:gd name="connsiteX2" fmla="*/ 446568 w 1329070"/>
                <a:gd name="connsiteY2" fmla="*/ 1515139 h 1754372"/>
                <a:gd name="connsiteX3" fmla="*/ 1329070 w 1329070"/>
                <a:gd name="connsiteY3" fmla="*/ 1653363 h 1754372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9070" h="1547037">
                  <a:moveTo>
                    <a:pt x="0" y="0"/>
                  </a:moveTo>
                  <a:cubicBezTo>
                    <a:pt x="368474" y="3008"/>
                    <a:pt x="225056" y="1066799"/>
                    <a:pt x="446568" y="1307804"/>
                  </a:cubicBezTo>
                  <a:cubicBezTo>
                    <a:pt x="648587" y="1547037"/>
                    <a:pt x="988828" y="1496532"/>
                    <a:pt x="1329070" y="1446028"/>
                  </a:cubicBezTo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0" name="フリーフォーム 49"/>
            <p:cNvSpPr/>
            <p:nvPr/>
          </p:nvSpPr>
          <p:spPr>
            <a:xfrm>
              <a:off x="16847430" y="3333750"/>
              <a:ext cx="654847" cy="333376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24 w 686687"/>
                <a:gd name="connsiteY0" fmla="*/ 277217 h 577290"/>
                <a:gd name="connsiteX1" fmla="*/ 266605 w 686687"/>
                <a:gd name="connsiteY1" fmla="*/ 771 h 577290"/>
                <a:gd name="connsiteX2" fmla="*/ 675263 w 686687"/>
                <a:gd name="connsiteY2" fmla="*/ 281846 h 577290"/>
                <a:gd name="connsiteX3" fmla="*/ 198061 w 686687"/>
                <a:gd name="connsiteY3" fmla="*/ 576519 h 577290"/>
                <a:gd name="connsiteX4" fmla="*/ 11424 w 686687"/>
                <a:gd name="connsiteY4" fmla="*/ 277217 h 577290"/>
                <a:gd name="connsiteX0" fmla="*/ 114499 w 1932738"/>
                <a:gd name="connsiteY0" fmla="*/ 372464 h 1044531"/>
                <a:gd name="connsiteX1" fmla="*/ 369680 w 1932738"/>
                <a:gd name="connsiteY1" fmla="*/ 96018 h 1044531"/>
                <a:gd name="connsiteX2" fmla="*/ 1921314 w 1932738"/>
                <a:gd name="connsiteY2" fmla="*/ 948573 h 1044531"/>
                <a:gd name="connsiteX3" fmla="*/ 301136 w 1932738"/>
                <a:gd name="connsiteY3" fmla="*/ 671766 h 1044531"/>
                <a:gd name="connsiteX4" fmla="*/ 114499 w 1932738"/>
                <a:gd name="connsiteY4" fmla="*/ 372464 h 1044531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615185"/>
                <a:gd name="connsiteY0" fmla="*/ 289116 h 601088"/>
                <a:gd name="connsiteX1" fmla="*/ 266605 w 615185"/>
                <a:gd name="connsiteY1" fmla="*/ 12670 h 601088"/>
                <a:gd name="connsiteX2" fmla="*/ 603761 w 615185"/>
                <a:gd name="connsiteY2" fmla="*/ 365135 h 601088"/>
                <a:gd name="connsiteX3" fmla="*/ 198061 w 615185"/>
                <a:gd name="connsiteY3" fmla="*/ 588418 h 601088"/>
                <a:gd name="connsiteX4" fmla="*/ 11424 w 615185"/>
                <a:gd name="connsiteY4" fmla="*/ 289116 h 601088"/>
                <a:gd name="connsiteX0" fmla="*/ 11424 w 829467"/>
                <a:gd name="connsiteY0" fmla="*/ 289116 h 601088"/>
                <a:gd name="connsiteX1" fmla="*/ 266605 w 829467"/>
                <a:gd name="connsiteY1" fmla="*/ 12670 h 601088"/>
                <a:gd name="connsiteX2" fmla="*/ 818043 w 829467"/>
                <a:gd name="connsiteY2" fmla="*/ 365135 h 601088"/>
                <a:gd name="connsiteX3" fmla="*/ 198061 w 829467"/>
                <a:gd name="connsiteY3" fmla="*/ 588418 h 601088"/>
                <a:gd name="connsiteX4" fmla="*/ 11424 w 829467"/>
                <a:gd name="connsiteY4" fmla="*/ 289116 h 601088"/>
                <a:gd name="connsiteX0" fmla="*/ 90707 w 932568"/>
                <a:gd name="connsiteY0" fmla="*/ 289116 h 1672634"/>
                <a:gd name="connsiteX1" fmla="*/ 345888 w 932568"/>
                <a:gd name="connsiteY1" fmla="*/ 12670 h 1672634"/>
                <a:gd name="connsiteX2" fmla="*/ 897326 w 932568"/>
                <a:gd name="connsiteY2" fmla="*/ 365135 h 1672634"/>
                <a:gd name="connsiteX3" fmla="*/ 134436 w 932568"/>
                <a:gd name="connsiteY3" fmla="*/ 1659964 h 1672634"/>
                <a:gd name="connsiteX4" fmla="*/ 90707 w 932568"/>
                <a:gd name="connsiteY4" fmla="*/ 289116 h 1672634"/>
                <a:gd name="connsiteX0" fmla="*/ 12378 w 831375"/>
                <a:gd name="connsiteY0" fmla="*/ 289116 h 529602"/>
                <a:gd name="connsiteX1" fmla="*/ 267559 w 831375"/>
                <a:gd name="connsiteY1" fmla="*/ 12670 h 529602"/>
                <a:gd name="connsiteX2" fmla="*/ 818997 w 831375"/>
                <a:gd name="connsiteY2" fmla="*/ 365135 h 529602"/>
                <a:gd name="connsiteX3" fmla="*/ 341827 w 831375"/>
                <a:gd name="connsiteY3" fmla="*/ 516932 h 529602"/>
                <a:gd name="connsiteX4" fmla="*/ 12378 w 831375"/>
                <a:gd name="connsiteY4" fmla="*/ 289116 h 529602"/>
                <a:gd name="connsiteX0" fmla="*/ 12378 w 688531"/>
                <a:gd name="connsiteY0" fmla="*/ 289116 h 529602"/>
                <a:gd name="connsiteX1" fmla="*/ 124715 w 688531"/>
                <a:gd name="connsiteY1" fmla="*/ 12670 h 529602"/>
                <a:gd name="connsiteX2" fmla="*/ 676153 w 688531"/>
                <a:gd name="connsiteY2" fmla="*/ 365135 h 529602"/>
                <a:gd name="connsiteX3" fmla="*/ 198983 w 688531"/>
                <a:gd name="connsiteY3" fmla="*/ 516932 h 529602"/>
                <a:gd name="connsiteX4" fmla="*/ 12378 w 688531"/>
                <a:gd name="connsiteY4" fmla="*/ 289116 h 529602"/>
                <a:gd name="connsiteX0" fmla="*/ 68602 w 800980"/>
                <a:gd name="connsiteY0" fmla="*/ 57774 h 298260"/>
                <a:gd name="connsiteX1" fmla="*/ 666820 w 800980"/>
                <a:gd name="connsiteY1" fmla="*/ 12670 h 298260"/>
                <a:gd name="connsiteX2" fmla="*/ 732377 w 800980"/>
                <a:gd name="connsiteY2" fmla="*/ 133793 h 298260"/>
                <a:gd name="connsiteX3" fmla="*/ 255207 w 800980"/>
                <a:gd name="connsiteY3" fmla="*/ 285590 h 298260"/>
                <a:gd name="connsiteX4" fmla="*/ 68602 w 800980"/>
                <a:gd name="connsiteY4" fmla="*/ 57774 h 298260"/>
                <a:gd name="connsiteX0" fmla="*/ 120634 w 617080"/>
                <a:gd name="connsiteY0" fmla="*/ 70857 h 293025"/>
                <a:gd name="connsiteX1" fmla="*/ 482920 w 617080"/>
                <a:gd name="connsiteY1" fmla="*/ 10053 h 293025"/>
                <a:gd name="connsiteX2" fmla="*/ 548477 w 617080"/>
                <a:gd name="connsiteY2" fmla="*/ 131176 h 293025"/>
                <a:gd name="connsiteX3" fmla="*/ 71307 w 617080"/>
                <a:gd name="connsiteY3" fmla="*/ 282973 h 293025"/>
                <a:gd name="connsiteX4" fmla="*/ 120634 w 617080"/>
                <a:gd name="connsiteY4" fmla="*/ 70857 h 293025"/>
                <a:gd name="connsiteX0" fmla="*/ 119772 w 611043"/>
                <a:gd name="connsiteY0" fmla="*/ 81072 h 313456"/>
                <a:gd name="connsiteX1" fmla="*/ 482058 w 611043"/>
                <a:gd name="connsiteY1" fmla="*/ 20268 h 313456"/>
                <a:gd name="connsiteX2" fmla="*/ 542441 w 611043"/>
                <a:gd name="connsiteY2" fmla="*/ 202680 h 313456"/>
                <a:gd name="connsiteX3" fmla="*/ 70445 w 611043"/>
                <a:gd name="connsiteY3" fmla="*/ 293188 h 313456"/>
                <a:gd name="connsiteX4" fmla="*/ 119772 w 611043"/>
                <a:gd name="connsiteY4" fmla="*/ 81072 h 313456"/>
                <a:gd name="connsiteX0" fmla="*/ 70443 w 553493"/>
                <a:gd name="connsiteY0" fmla="*/ 81072 h 283752"/>
                <a:gd name="connsiteX1" fmla="*/ 432729 w 553493"/>
                <a:gd name="connsiteY1" fmla="*/ 20268 h 283752"/>
                <a:gd name="connsiteX2" fmla="*/ 493112 w 553493"/>
                <a:gd name="connsiteY2" fmla="*/ 202680 h 283752"/>
                <a:gd name="connsiteX3" fmla="*/ 70445 w 553493"/>
                <a:gd name="connsiteY3" fmla="*/ 263484 h 283752"/>
                <a:gd name="connsiteX4" fmla="*/ 70443 w 553493"/>
                <a:gd name="connsiteY4" fmla="*/ 81072 h 28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493" h="283752">
                  <a:moveTo>
                    <a:pt x="70443" y="81072"/>
                  </a:moveTo>
                  <a:cubicBezTo>
                    <a:pt x="130824" y="40536"/>
                    <a:pt x="362284" y="0"/>
                    <a:pt x="432729" y="20268"/>
                  </a:cubicBezTo>
                  <a:cubicBezTo>
                    <a:pt x="503174" y="40536"/>
                    <a:pt x="553493" y="162144"/>
                    <a:pt x="493112" y="202680"/>
                  </a:cubicBezTo>
                  <a:cubicBezTo>
                    <a:pt x="432731" y="243216"/>
                    <a:pt x="140890" y="283752"/>
                    <a:pt x="70445" y="263484"/>
                  </a:cubicBezTo>
                  <a:cubicBezTo>
                    <a:pt x="0" y="243216"/>
                    <a:pt x="10062" y="121608"/>
                    <a:pt x="70443" y="81072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14430444" y="4404801"/>
              <a:ext cx="676157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15478879" y="2579780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16877973" y="2856559"/>
              <a:ext cx="845196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17385090" y="4136998"/>
              <a:ext cx="1098755" cy="33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55" name="直線コネクタ 54"/>
            <p:cNvCxnSpPr>
              <a:endCxn id="53" idx="2"/>
            </p:cNvCxnSpPr>
            <p:nvPr/>
          </p:nvCxnSpPr>
          <p:spPr>
            <a:xfrm flipV="1">
              <a:off x="15791797" y="2982456"/>
              <a:ext cx="1086175" cy="76787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51" idx="6"/>
              <a:endCxn id="50" idx="3"/>
            </p:cNvCxnSpPr>
            <p:nvPr/>
          </p:nvCxnSpPr>
          <p:spPr>
            <a:xfrm flipV="1">
              <a:off x="15106601" y="3643313"/>
              <a:ext cx="1824174" cy="88738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フリーフォーム 56"/>
            <p:cNvSpPr/>
            <p:nvPr/>
          </p:nvSpPr>
          <p:spPr>
            <a:xfrm>
              <a:off x="15896748" y="2707848"/>
              <a:ext cx="1572447" cy="1817589"/>
            </a:xfrm>
            <a:custGeom>
              <a:avLst/>
              <a:gdLst>
                <a:gd name="connsiteX0" fmla="*/ 0 w 1329070"/>
                <a:gd name="connsiteY0" fmla="*/ 207335 h 1754372"/>
                <a:gd name="connsiteX1" fmla="*/ 116958 w 1329070"/>
                <a:gd name="connsiteY1" fmla="*/ 217967 h 1754372"/>
                <a:gd name="connsiteX2" fmla="*/ 446568 w 1329070"/>
                <a:gd name="connsiteY2" fmla="*/ 1515139 h 1754372"/>
                <a:gd name="connsiteX3" fmla="*/ 1329070 w 1329070"/>
                <a:gd name="connsiteY3" fmla="*/ 1653363 h 1754372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9070" h="1547037">
                  <a:moveTo>
                    <a:pt x="0" y="0"/>
                  </a:moveTo>
                  <a:cubicBezTo>
                    <a:pt x="368474" y="3008"/>
                    <a:pt x="225056" y="1066799"/>
                    <a:pt x="446568" y="1307804"/>
                  </a:cubicBezTo>
                  <a:cubicBezTo>
                    <a:pt x="648587" y="1547037"/>
                    <a:pt x="988828" y="1496532"/>
                    <a:pt x="1329070" y="1446028"/>
                  </a:cubicBezTo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15013812" y="3090027"/>
              <a:ext cx="33807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17126802" y="3656078"/>
              <a:ext cx="42259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60" name="直線コネクタ 59"/>
            <p:cNvCxnSpPr>
              <a:stCxn id="58" idx="6"/>
              <a:endCxn id="59" idx="3"/>
            </p:cNvCxnSpPr>
            <p:nvPr/>
          </p:nvCxnSpPr>
          <p:spPr>
            <a:xfrm>
              <a:off x="15351891" y="3215924"/>
              <a:ext cx="1836800" cy="655073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フリーフォーム 60"/>
            <p:cNvSpPr/>
            <p:nvPr/>
          </p:nvSpPr>
          <p:spPr>
            <a:xfrm>
              <a:off x="730940" y="3523469"/>
              <a:ext cx="812432" cy="730569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687" h="621822">
                  <a:moveTo>
                    <a:pt x="11424" y="299483"/>
                  </a:moveTo>
                  <a:cubicBezTo>
                    <a:pt x="22848" y="203525"/>
                    <a:pt x="155965" y="46074"/>
                    <a:pt x="266605" y="23037"/>
                  </a:cubicBezTo>
                  <a:cubicBezTo>
                    <a:pt x="377245" y="0"/>
                    <a:pt x="686687" y="65302"/>
                    <a:pt x="675263" y="161260"/>
                  </a:cubicBezTo>
                  <a:cubicBezTo>
                    <a:pt x="663839" y="257218"/>
                    <a:pt x="308701" y="575748"/>
                    <a:pt x="198061" y="598785"/>
                  </a:cubicBezTo>
                  <a:cubicBezTo>
                    <a:pt x="87421" y="621822"/>
                    <a:pt x="0" y="395441"/>
                    <a:pt x="11424" y="299483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62" name="フリーフォーム 61"/>
            <p:cNvSpPr/>
            <p:nvPr/>
          </p:nvSpPr>
          <p:spPr>
            <a:xfrm>
              <a:off x="5294999" y="3523469"/>
              <a:ext cx="812432" cy="730569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687" h="621822">
                  <a:moveTo>
                    <a:pt x="11424" y="299483"/>
                  </a:moveTo>
                  <a:cubicBezTo>
                    <a:pt x="22848" y="203525"/>
                    <a:pt x="155965" y="46074"/>
                    <a:pt x="266605" y="23037"/>
                  </a:cubicBezTo>
                  <a:cubicBezTo>
                    <a:pt x="377245" y="0"/>
                    <a:pt x="686687" y="65302"/>
                    <a:pt x="675263" y="161260"/>
                  </a:cubicBezTo>
                  <a:cubicBezTo>
                    <a:pt x="663839" y="257218"/>
                    <a:pt x="308701" y="575748"/>
                    <a:pt x="198061" y="598785"/>
                  </a:cubicBezTo>
                  <a:cubicBezTo>
                    <a:pt x="87421" y="621822"/>
                    <a:pt x="0" y="395441"/>
                    <a:pt x="11424" y="299483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63" name="フリーフォーム 62"/>
            <p:cNvSpPr/>
            <p:nvPr/>
          </p:nvSpPr>
          <p:spPr>
            <a:xfrm>
              <a:off x="10109248" y="3546322"/>
              <a:ext cx="812432" cy="730569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687" h="621822">
                  <a:moveTo>
                    <a:pt x="11424" y="299483"/>
                  </a:moveTo>
                  <a:cubicBezTo>
                    <a:pt x="22848" y="203525"/>
                    <a:pt x="155965" y="46074"/>
                    <a:pt x="266605" y="23037"/>
                  </a:cubicBezTo>
                  <a:cubicBezTo>
                    <a:pt x="377245" y="0"/>
                    <a:pt x="686687" y="65302"/>
                    <a:pt x="675263" y="161260"/>
                  </a:cubicBezTo>
                  <a:cubicBezTo>
                    <a:pt x="663839" y="257218"/>
                    <a:pt x="308701" y="575748"/>
                    <a:pt x="198061" y="598785"/>
                  </a:cubicBezTo>
                  <a:cubicBezTo>
                    <a:pt x="87421" y="621822"/>
                    <a:pt x="0" y="395441"/>
                    <a:pt x="11424" y="299483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15001232" y="3522176"/>
              <a:ext cx="812432" cy="730569"/>
            </a:xfrm>
            <a:custGeom>
              <a:avLst/>
              <a:gdLst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0" fmla="*/ 0 w 533400"/>
                <a:gd name="connsiteY0" fmla="*/ 299483 h 533399"/>
                <a:gd name="connsiteX1" fmla="*/ 255181 w 533400"/>
                <a:gd name="connsiteY1" fmla="*/ 23037 h 533399"/>
                <a:gd name="connsiteX2" fmla="*/ 520995 w 533400"/>
                <a:gd name="connsiteY2" fmla="*/ 161260 h 533399"/>
                <a:gd name="connsiteX3" fmla="*/ 329609 w 533400"/>
                <a:gd name="connsiteY3" fmla="*/ 384543 h 533399"/>
                <a:gd name="connsiteX4" fmla="*/ 74427 w 533400"/>
                <a:gd name="connsiteY4" fmla="*/ 533399 h 533399"/>
                <a:gd name="connsiteX5" fmla="*/ 0 w 533400"/>
                <a:gd name="connsiteY5" fmla="*/ 299483 h 533399"/>
                <a:gd name="connsiteX0" fmla="*/ 30126 w 563526"/>
                <a:gd name="connsiteY0" fmla="*/ 299483 h 576816"/>
                <a:gd name="connsiteX1" fmla="*/ 285307 w 563526"/>
                <a:gd name="connsiteY1" fmla="*/ 23037 h 576816"/>
                <a:gd name="connsiteX2" fmla="*/ 551121 w 563526"/>
                <a:gd name="connsiteY2" fmla="*/ 161260 h 576816"/>
                <a:gd name="connsiteX3" fmla="*/ 359735 w 563526"/>
                <a:gd name="connsiteY3" fmla="*/ 384543 h 576816"/>
                <a:gd name="connsiteX4" fmla="*/ 104553 w 563526"/>
                <a:gd name="connsiteY4" fmla="*/ 533399 h 576816"/>
                <a:gd name="connsiteX5" fmla="*/ 30126 w 563526"/>
                <a:gd name="connsiteY5" fmla="*/ 299483 h 576816"/>
                <a:gd name="connsiteX0" fmla="*/ 12405 w 545805"/>
                <a:gd name="connsiteY0" fmla="*/ 299483 h 407580"/>
                <a:gd name="connsiteX1" fmla="*/ 267586 w 545805"/>
                <a:gd name="connsiteY1" fmla="*/ 23037 h 407580"/>
                <a:gd name="connsiteX2" fmla="*/ 533400 w 545805"/>
                <a:gd name="connsiteY2" fmla="*/ 161260 h 407580"/>
                <a:gd name="connsiteX3" fmla="*/ 342014 w 545805"/>
                <a:gd name="connsiteY3" fmla="*/ 384543 h 407580"/>
                <a:gd name="connsiteX4" fmla="*/ 12405 w 545805"/>
                <a:gd name="connsiteY4" fmla="*/ 299483 h 407580"/>
                <a:gd name="connsiteX0" fmla="*/ 11413 w 543821"/>
                <a:gd name="connsiteY0" fmla="*/ 299483 h 550432"/>
                <a:gd name="connsiteX1" fmla="*/ 266594 w 543821"/>
                <a:gd name="connsiteY1" fmla="*/ 23037 h 550432"/>
                <a:gd name="connsiteX2" fmla="*/ 532408 w 543821"/>
                <a:gd name="connsiteY2" fmla="*/ 161260 h 550432"/>
                <a:gd name="connsiteX3" fmla="*/ 198114 w 543821"/>
                <a:gd name="connsiteY3" fmla="*/ 527395 h 550432"/>
                <a:gd name="connsiteX4" fmla="*/ 11413 w 543821"/>
                <a:gd name="connsiteY4" fmla="*/ 299483 h 550432"/>
                <a:gd name="connsiteX0" fmla="*/ 11413 w 686665"/>
                <a:gd name="connsiteY0" fmla="*/ 299483 h 550432"/>
                <a:gd name="connsiteX1" fmla="*/ 266594 w 686665"/>
                <a:gd name="connsiteY1" fmla="*/ 23037 h 550432"/>
                <a:gd name="connsiteX2" fmla="*/ 675252 w 686665"/>
                <a:gd name="connsiteY2" fmla="*/ 161260 h 550432"/>
                <a:gd name="connsiteX3" fmla="*/ 198114 w 686665"/>
                <a:gd name="connsiteY3" fmla="*/ 527395 h 550432"/>
                <a:gd name="connsiteX4" fmla="*/ 11413 w 686665"/>
                <a:gd name="connsiteY4" fmla="*/ 299483 h 550432"/>
                <a:gd name="connsiteX0" fmla="*/ 36207 w 736253"/>
                <a:gd name="connsiteY0" fmla="*/ 400874 h 1723369"/>
                <a:gd name="connsiteX1" fmla="*/ 291388 w 736253"/>
                <a:gd name="connsiteY1" fmla="*/ 124428 h 1723369"/>
                <a:gd name="connsiteX2" fmla="*/ 700046 w 736253"/>
                <a:gd name="connsiteY2" fmla="*/ 262651 h 1723369"/>
                <a:gd name="connsiteX3" fmla="*/ 508628 w 736253"/>
                <a:gd name="connsiteY3" fmla="*/ 1700332 h 1723369"/>
                <a:gd name="connsiteX4" fmla="*/ 36207 w 736253"/>
                <a:gd name="connsiteY4" fmla="*/ 400874 h 1723369"/>
                <a:gd name="connsiteX0" fmla="*/ 11424 w 686687"/>
                <a:gd name="connsiteY0" fmla="*/ 299483 h 621822"/>
                <a:gd name="connsiteX1" fmla="*/ 266605 w 686687"/>
                <a:gd name="connsiteY1" fmla="*/ 23037 h 621822"/>
                <a:gd name="connsiteX2" fmla="*/ 675263 w 686687"/>
                <a:gd name="connsiteY2" fmla="*/ 161260 h 621822"/>
                <a:gd name="connsiteX3" fmla="*/ 198061 w 686687"/>
                <a:gd name="connsiteY3" fmla="*/ 598785 h 621822"/>
                <a:gd name="connsiteX4" fmla="*/ 11424 w 686687"/>
                <a:gd name="connsiteY4" fmla="*/ 299483 h 62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687" h="621822">
                  <a:moveTo>
                    <a:pt x="11424" y="299483"/>
                  </a:moveTo>
                  <a:cubicBezTo>
                    <a:pt x="22848" y="203525"/>
                    <a:pt x="155965" y="46074"/>
                    <a:pt x="266605" y="23037"/>
                  </a:cubicBezTo>
                  <a:cubicBezTo>
                    <a:pt x="377245" y="0"/>
                    <a:pt x="686687" y="65302"/>
                    <a:pt x="675263" y="161260"/>
                  </a:cubicBezTo>
                  <a:cubicBezTo>
                    <a:pt x="663839" y="257218"/>
                    <a:pt x="308701" y="575748"/>
                    <a:pt x="198061" y="598785"/>
                  </a:cubicBezTo>
                  <a:cubicBezTo>
                    <a:pt x="87421" y="621822"/>
                    <a:pt x="0" y="395441"/>
                    <a:pt x="11424" y="299483"/>
                  </a:cubicBezTo>
                  <a:close/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65" name="直線コネクタ 64"/>
            <p:cNvCxnSpPr>
              <a:endCxn id="19" idx="3"/>
            </p:cNvCxnSpPr>
            <p:nvPr/>
          </p:nvCxnSpPr>
          <p:spPr>
            <a:xfrm>
              <a:off x="20276300" y="3295368"/>
              <a:ext cx="1896159" cy="55064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フリーフォーム 65"/>
            <p:cNvSpPr/>
            <p:nvPr/>
          </p:nvSpPr>
          <p:spPr>
            <a:xfrm>
              <a:off x="21004806" y="2727878"/>
              <a:ext cx="1403446" cy="1758308"/>
            </a:xfrm>
            <a:custGeom>
              <a:avLst/>
              <a:gdLst>
                <a:gd name="connsiteX0" fmla="*/ 0 w 1329070"/>
                <a:gd name="connsiteY0" fmla="*/ 207335 h 1754372"/>
                <a:gd name="connsiteX1" fmla="*/ 116958 w 1329070"/>
                <a:gd name="connsiteY1" fmla="*/ 217967 h 1754372"/>
                <a:gd name="connsiteX2" fmla="*/ 446568 w 1329070"/>
                <a:gd name="connsiteY2" fmla="*/ 1515139 h 1754372"/>
                <a:gd name="connsiteX3" fmla="*/ 1329070 w 1329070"/>
                <a:gd name="connsiteY3" fmla="*/ 1653363 h 1754372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446028 h 1547037"/>
                <a:gd name="connsiteX0" fmla="*/ 0 w 1329070"/>
                <a:gd name="connsiteY0" fmla="*/ 0 h 1547037"/>
                <a:gd name="connsiteX1" fmla="*/ 446568 w 1329070"/>
                <a:gd name="connsiteY1" fmla="*/ 1307804 h 1547037"/>
                <a:gd name="connsiteX2" fmla="*/ 1329070 w 1329070"/>
                <a:gd name="connsiteY2" fmla="*/ 1231690 h 1547037"/>
                <a:gd name="connsiteX0" fmla="*/ 0 w 1329070"/>
                <a:gd name="connsiteY0" fmla="*/ 0 h 1282194"/>
                <a:gd name="connsiteX1" fmla="*/ 446568 w 1329070"/>
                <a:gd name="connsiteY1" fmla="*/ 879152 h 1282194"/>
                <a:gd name="connsiteX2" fmla="*/ 1329070 w 1329070"/>
                <a:gd name="connsiteY2" fmla="*/ 1231690 h 1282194"/>
                <a:gd name="connsiteX0" fmla="*/ 0 w 1186226"/>
                <a:gd name="connsiteY0" fmla="*/ 0 h 1496532"/>
                <a:gd name="connsiteX1" fmla="*/ 303724 w 1186226"/>
                <a:gd name="connsiteY1" fmla="*/ 1093490 h 1496532"/>
                <a:gd name="connsiteX2" fmla="*/ 1186226 w 1186226"/>
                <a:gd name="connsiteY2" fmla="*/ 1446028 h 1496532"/>
                <a:gd name="connsiteX0" fmla="*/ 0 w 1186226"/>
                <a:gd name="connsiteY0" fmla="*/ 0 h 1496532"/>
                <a:gd name="connsiteX1" fmla="*/ 303724 w 1186226"/>
                <a:gd name="connsiteY1" fmla="*/ 1093490 h 1496532"/>
                <a:gd name="connsiteX2" fmla="*/ 1186226 w 1186226"/>
                <a:gd name="connsiteY2" fmla="*/ 1446028 h 1496532"/>
                <a:gd name="connsiteX0" fmla="*/ 0 w 1186226"/>
                <a:gd name="connsiteY0" fmla="*/ 0 h 1639432"/>
                <a:gd name="connsiteX1" fmla="*/ 303724 w 1186226"/>
                <a:gd name="connsiteY1" fmla="*/ 1236390 h 1639432"/>
                <a:gd name="connsiteX2" fmla="*/ 1186226 w 1186226"/>
                <a:gd name="connsiteY2" fmla="*/ 1588928 h 1639432"/>
                <a:gd name="connsiteX0" fmla="*/ 0 w 1186226"/>
                <a:gd name="connsiteY0" fmla="*/ 0 h 1639432"/>
                <a:gd name="connsiteX1" fmla="*/ 303724 w 1186226"/>
                <a:gd name="connsiteY1" fmla="*/ 1236390 h 1639432"/>
                <a:gd name="connsiteX2" fmla="*/ 1186226 w 1186226"/>
                <a:gd name="connsiteY2" fmla="*/ 1588928 h 1639432"/>
                <a:gd name="connsiteX0" fmla="*/ 0 w 1186226"/>
                <a:gd name="connsiteY0" fmla="*/ 0 h 1496580"/>
                <a:gd name="connsiteX1" fmla="*/ 303724 w 1186226"/>
                <a:gd name="connsiteY1" fmla="*/ 1093538 h 1496580"/>
                <a:gd name="connsiteX2" fmla="*/ 1186226 w 1186226"/>
                <a:gd name="connsiteY2" fmla="*/ 1446076 h 149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226" h="1496580">
                  <a:moveTo>
                    <a:pt x="0" y="0"/>
                  </a:moveTo>
                  <a:cubicBezTo>
                    <a:pt x="368474" y="3008"/>
                    <a:pt x="82212" y="852533"/>
                    <a:pt x="303724" y="1093538"/>
                  </a:cubicBezTo>
                  <a:cubicBezTo>
                    <a:pt x="505743" y="1332771"/>
                    <a:pt x="845984" y="1496580"/>
                    <a:pt x="1186226" y="1446076"/>
                  </a:cubicBezTo>
                </a:path>
              </a:pathLst>
            </a:cu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281990" y="1928802"/>
              <a:ext cx="18578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Initial Alignment</a:t>
              </a:r>
              <a:endParaRPr kumimoji="1" lang="ja-JP" altLang="en-US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4131905" y="2768087"/>
              <a:ext cx="590519" cy="26822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Swap</a:t>
              </a:r>
              <a:endParaRPr kumimoji="1" lang="ja-JP" altLang="en-US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8888733" y="2881503"/>
              <a:ext cx="677131" cy="26822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Reject</a:t>
              </a:r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13858940" y="2875711"/>
              <a:ext cx="425302" cy="26822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Add</a:t>
              </a:r>
              <a:endParaRPr kumimoji="1" lang="ja-JP" altLang="en-US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18645286" y="2849834"/>
              <a:ext cx="751263" cy="26822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Extend</a:t>
              </a:r>
              <a:endParaRPr kumimoji="1" lang="ja-JP" altLang="en-US" dirty="0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19431104" y="4386475"/>
              <a:ext cx="676157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20014472" y="3071702"/>
              <a:ext cx="338078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21882136" y="2865075"/>
              <a:ext cx="845196" cy="2517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75" name="直線コネクタ 74"/>
            <p:cNvCxnSpPr/>
            <p:nvPr/>
          </p:nvCxnSpPr>
          <p:spPr>
            <a:xfrm flipV="1">
              <a:off x="20804839" y="3022301"/>
              <a:ext cx="1086175" cy="76787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V="1">
              <a:off x="20107261" y="3663002"/>
              <a:ext cx="1765812" cy="85248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4" name="グループ化 343"/>
          <p:cNvGrpSpPr/>
          <p:nvPr/>
        </p:nvGrpSpPr>
        <p:grpSpPr>
          <a:xfrm>
            <a:off x="4000496" y="1500174"/>
            <a:ext cx="5857916" cy="3571900"/>
            <a:chOff x="4000496" y="1500174"/>
            <a:chExt cx="5857916" cy="3571900"/>
          </a:xfrm>
        </p:grpSpPr>
        <p:sp>
          <p:nvSpPr>
            <p:cNvPr id="342" name="正方形/長方形 341"/>
            <p:cNvSpPr/>
            <p:nvPr/>
          </p:nvSpPr>
          <p:spPr>
            <a:xfrm>
              <a:off x="4000496" y="1500174"/>
              <a:ext cx="5357850" cy="24288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4500562" y="2643182"/>
              <a:ext cx="5357850" cy="24288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6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14810" y="1285860"/>
            <a:ext cx="4857784" cy="4937760"/>
          </a:xfrm>
        </p:spPr>
        <p:txBody>
          <a:bodyPr/>
          <a:lstStyle/>
          <a:p>
            <a:r>
              <a:rPr lang="en-US" altLang="ja-JP" dirty="0" smtClean="0"/>
              <a:t>Initial alignment is greedily created</a:t>
            </a:r>
          </a:p>
          <a:p>
            <a:r>
              <a:rPr lang="en-US" altLang="ja-JP" dirty="0" smtClean="0"/>
              <a:t>Modify the initial alignment with the operations:</a:t>
            </a:r>
          </a:p>
          <a:p>
            <a:pPr lvl="1"/>
            <a:r>
              <a:rPr lang="en-US" altLang="ja-JP" dirty="0" smtClean="0"/>
              <a:t>Swap</a:t>
            </a:r>
          </a:p>
          <a:p>
            <a:pPr lvl="1"/>
            <a:r>
              <a:rPr lang="en-US" altLang="ja-JP" dirty="0" smtClean="0"/>
              <a:t>Reject</a:t>
            </a:r>
          </a:p>
          <a:p>
            <a:pPr lvl="1"/>
            <a:r>
              <a:rPr lang="en-US" altLang="ja-JP" dirty="0" smtClean="0"/>
              <a:t>Add</a:t>
            </a:r>
          </a:p>
          <a:p>
            <a:pPr lvl="1"/>
            <a:r>
              <a:rPr lang="en-US" altLang="ja-JP" dirty="0" smtClean="0"/>
              <a:t>Extend</a:t>
            </a:r>
            <a:endParaRPr kumimoji="1" lang="ja-JP" altLang="en-US" dirty="0"/>
          </a:p>
        </p:txBody>
      </p:sp>
      <p:sp>
        <p:nvSpPr>
          <p:cNvPr id="347" name="タイトル 1"/>
          <p:cNvSpPr txBox="1">
            <a:spLocks/>
          </p:cNvSpPr>
          <p:nvPr/>
        </p:nvSpPr>
        <p:spPr>
          <a:xfrm>
            <a:off x="428596" y="15555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of Hill-climbing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48" name="Object 4"/>
          <p:cNvGraphicFramePr>
            <a:graphicFrameLocks noChangeAspect="1"/>
          </p:cNvGraphicFramePr>
          <p:nvPr/>
        </p:nvGraphicFramePr>
        <p:xfrm>
          <a:off x="1136674" y="4857770"/>
          <a:ext cx="6935788" cy="1428750"/>
        </p:xfrm>
        <a:graphic>
          <a:graphicData uri="http://schemas.openxmlformats.org/presentationml/2006/ole">
            <p:oleObj spid="_x0000_s63490" name="数式" r:id="rId4" imgW="29588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10405E-6 L -0.51736 4.10405E-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736 4.10405E-6 L -1.04497 4.10405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497 4.10405E-6 L -1.58837 4.10405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6" grpId="0" uiExpand="1" build="p"/>
      <p:bldP spid="3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Outline</a:t>
            </a:r>
            <a:endParaRPr lang="ja-JP" altLang="en-US" smtClean="0"/>
          </a:p>
        </p:txBody>
      </p:sp>
      <p:sp>
        <p:nvSpPr>
          <p:cNvPr id="1843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Background</a:t>
            </a:r>
          </a:p>
          <a:p>
            <a:pPr eaLnBrk="1" hangingPunct="1"/>
            <a:r>
              <a:rPr lang="en-US" altLang="ja-JP" dirty="0" smtClean="0"/>
              <a:t>Tree-based Statistical Phrase Alignment Model</a:t>
            </a:r>
          </a:p>
          <a:p>
            <a:pPr eaLnBrk="1" hangingPunct="1"/>
            <a:r>
              <a:rPr lang="en-US" altLang="ja-JP" dirty="0" smtClean="0"/>
              <a:t>Model Training</a:t>
            </a:r>
          </a:p>
          <a:p>
            <a:pPr eaLnBrk="1" hangingPunct="1"/>
            <a:r>
              <a:rPr lang="en-US" altLang="ja-JP" dirty="0" smtClean="0"/>
              <a:t>Experiments</a:t>
            </a:r>
          </a:p>
          <a:p>
            <a:pPr eaLnBrk="1" hangingPunct="1"/>
            <a:r>
              <a:rPr lang="en-US" altLang="ja-JP" dirty="0" smtClean="0"/>
              <a:t>Conclusions</a:t>
            </a: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22CEA-2C58-40EF-825F-33AB84F8F1F5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Generate Possible Phrases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Generate new possible phrases by merging the NULL-aligned nodes into their parent or child non-NULL-aligned nodes</a:t>
            </a:r>
          </a:p>
          <a:p>
            <a:r>
              <a:rPr lang="en-US" altLang="ja-JP" dirty="0" smtClean="0"/>
              <a:t>The new possible phrases are taken into consideration from the next iteration</a:t>
            </a:r>
          </a:p>
          <a:p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3143113" y="3279644"/>
            <a:ext cx="841066" cy="822672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721552"/>
              <a:gd name="connsiteY0" fmla="*/ 1193565 h 1333501"/>
              <a:gd name="connsiteX1" fmla="*/ 376831 w 1721552"/>
              <a:gd name="connsiteY1" fmla="*/ 163755 h 1333501"/>
              <a:gd name="connsiteX2" fmla="*/ 951796 w 1721552"/>
              <a:gd name="connsiteY2" fmla="*/ 211036 h 1333501"/>
              <a:gd name="connsiteX3" fmla="*/ 1698802 w 1721552"/>
              <a:gd name="connsiteY3" fmla="*/ 128245 h 1333501"/>
              <a:gd name="connsiteX4" fmla="*/ 1088294 w 1721552"/>
              <a:gd name="connsiteY4" fmla="*/ 898495 h 1333501"/>
              <a:gd name="connsiteX5" fmla="*/ 118577 w 1721552"/>
              <a:gd name="connsiteY5" fmla="*/ 1193565 h 1333501"/>
              <a:gd name="connsiteX0" fmla="*/ 118577 w 1721552"/>
              <a:gd name="connsiteY0" fmla="*/ 1179896 h 1319832"/>
              <a:gd name="connsiteX1" fmla="*/ 376831 w 1721552"/>
              <a:gd name="connsiteY1" fmla="*/ 435814 h 1319832"/>
              <a:gd name="connsiteX2" fmla="*/ 951796 w 1721552"/>
              <a:gd name="connsiteY2" fmla="*/ 197367 h 1319832"/>
              <a:gd name="connsiteX3" fmla="*/ 1698802 w 1721552"/>
              <a:gd name="connsiteY3" fmla="*/ 114576 h 1319832"/>
              <a:gd name="connsiteX4" fmla="*/ 1088294 w 1721552"/>
              <a:gd name="connsiteY4" fmla="*/ 884826 h 1319832"/>
              <a:gd name="connsiteX5" fmla="*/ 118577 w 1721552"/>
              <a:gd name="connsiteY5" fmla="*/ 1179896 h 1319832"/>
              <a:gd name="connsiteX0" fmla="*/ 118577 w 1268315"/>
              <a:gd name="connsiteY0" fmla="*/ 988517 h 1063352"/>
              <a:gd name="connsiteX1" fmla="*/ 376831 w 1268315"/>
              <a:gd name="connsiteY1" fmla="*/ 244435 h 1063352"/>
              <a:gd name="connsiteX2" fmla="*/ 951796 w 1268315"/>
              <a:gd name="connsiteY2" fmla="*/ 5988 h 1063352"/>
              <a:gd name="connsiteX3" fmla="*/ 1198704 w 1268315"/>
              <a:gd name="connsiteY3" fmla="*/ 280363 h 1063352"/>
              <a:gd name="connsiteX4" fmla="*/ 1088294 w 1268315"/>
              <a:gd name="connsiteY4" fmla="*/ 693447 h 1063352"/>
              <a:gd name="connsiteX5" fmla="*/ 118577 w 1268315"/>
              <a:gd name="connsiteY5" fmla="*/ 988517 h 1063352"/>
              <a:gd name="connsiteX0" fmla="*/ 118577 w 1221454"/>
              <a:gd name="connsiteY0" fmla="*/ 988517 h 1114015"/>
              <a:gd name="connsiteX1" fmla="*/ 376831 w 1221454"/>
              <a:gd name="connsiteY1" fmla="*/ 244435 h 1114015"/>
              <a:gd name="connsiteX2" fmla="*/ 951796 w 1221454"/>
              <a:gd name="connsiteY2" fmla="*/ 5988 h 1114015"/>
              <a:gd name="connsiteX3" fmla="*/ 1198704 w 1221454"/>
              <a:gd name="connsiteY3" fmla="*/ 280363 h 1114015"/>
              <a:gd name="connsiteX4" fmla="*/ 1088294 w 1221454"/>
              <a:gd name="connsiteY4" fmla="*/ 693447 h 1114015"/>
              <a:gd name="connsiteX5" fmla="*/ 569517 w 1221454"/>
              <a:gd name="connsiteY5" fmla="*/ 1064837 h 1114015"/>
              <a:gd name="connsiteX6" fmla="*/ 118577 w 1221454"/>
              <a:gd name="connsiteY6" fmla="*/ 988517 h 1114015"/>
              <a:gd name="connsiteX0" fmla="*/ 118577 w 1257178"/>
              <a:gd name="connsiteY0" fmla="*/ 988517 h 1114015"/>
              <a:gd name="connsiteX1" fmla="*/ 376831 w 1257178"/>
              <a:gd name="connsiteY1" fmla="*/ 244435 h 1114015"/>
              <a:gd name="connsiteX2" fmla="*/ 737450 w 1257178"/>
              <a:gd name="connsiteY2" fmla="*/ 5988 h 1114015"/>
              <a:gd name="connsiteX3" fmla="*/ 1198704 w 1257178"/>
              <a:gd name="connsiteY3" fmla="*/ 280363 h 1114015"/>
              <a:gd name="connsiteX4" fmla="*/ 1088294 w 1257178"/>
              <a:gd name="connsiteY4" fmla="*/ 693447 h 1114015"/>
              <a:gd name="connsiteX5" fmla="*/ 569517 w 1257178"/>
              <a:gd name="connsiteY5" fmla="*/ 1064837 h 1114015"/>
              <a:gd name="connsiteX6" fmla="*/ 118577 w 1257178"/>
              <a:gd name="connsiteY6" fmla="*/ 988517 h 1114015"/>
              <a:gd name="connsiteX0" fmla="*/ 118577 w 1731653"/>
              <a:gd name="connsiteY0" fmla="*/ 2202987 h 2328485"/>
              <a:gd name="connsiteX1" fmla="*/ 376831 w 1731653"/>
              <a:gd name="connsiteY1" fmla="*/ 1458905 h 2328485"/>
              <a:gd name="connsiteX2" fmla="*/ 1594674 w 1731653"/>
              <a:gd name="connsiteY2" fmla="*/ 5988 h 2328485"/>
              <a:gd name="connsiteX3" fmla="*/ 1198704 w 1731653"/>
              <a:gd name="connsiteY3" fmla="*/ 1494833 h 2328485"/>
              <a:gd name="connsiteX4" fmla="*/ 1088294 w 1731653"/>
              <a:gd name="connsiteY4" fmla="*/ 1907917 h 2328485"/>
              <a:gd name="connsiteX5" fmla="*/ 569517 w 1731653"/>
              <a:gd name="connsiteY5" fmla="*/ 2279307 h 2328485"/>
              <a:gd name="connsiteX6" fmla="*/ 118577 w 1731653"/>
              <a:gd name="connsiteY6" fmla="*/ 2202987 h 2328485"/>
              <a:gd name="connsiteX0" fmla="*/ 118577 w 1257189"/>
              <a:gd name="connsiteY0" fmla="*/ 988565 h 1114063"/>
              <a:gd name="connsiteX1" fmla="*/ 376831 w 1257189"/>
              <a:gd name="connsiteY1" fmla="*/ 244483 h 1114063"/>
              <a:gd name="connsiteX2" fmla="*/ 737386 w 1257189"/>
              <a:gd name="connsiteY2" fmla="*/ 5988 h 1114063"/>
              <a:gd name="connsiteX3" fmla="*/ 1198704 w 1257189"/>
              <a:gd name="connsiteY3" fmla="*/ 280411 h 1114063"/>
              <a:gd name="connsiteX4" fmla="*/ 1088294 w 1257189"/>
              <a:gd name="connsiteY4" fmla="*/ 693495 h 1114063"/>
              <a:gd name="connsiteX5" fmla="*/ 569517 w 1257189"/>
              <a:gd name="connsiteY5" fmla="*/ 1064885 h 1114063"/>
              <a:gd name="connsiteX6" fmla="*/ 118577 w 1257189"/>
              <a:gd name="connsiteY6" fmla="*/ 988565 h 1114063"/>
              <a:gd name="connsiteX0" fmla="*/ 118577 w 1121715"/>
              <a:gd name="connsiteY0" fmla="*/ 988565 h 1114063"/>
              <a:gd name="connsiteX1" fmla="*/ 376831 w 1121715"/>
              <a:gd name="connsiteY1" fmla="*/ 244483 h 1114063"/>
              <a:gd name="connsiteX2" fmla="*/ 737386 w 1121715"/>
              <a:gd name="connsiteY2" fmla="*/ 5988 h 1114063"/>
              <a:gd name="connsiteX3" fmla="*/ 770044 w 1121715"/>
              <a:gd name="connsiteY3" fmla="*/ 280411 h 1114063"/>
              <a:gd name="connsiteX4" fmla="*/ 1088294 w 1121715"/>
              <a:gd name="connsiteY4" fmla="*/ 693495 h 1114063"/>
              <a:gd name="connsiteX5" fmla="*/ 569517 w 1121715"/>
              <a:gd name="connsiteY5" fmla="*/ 1064885 h 1114063"/>
              <a:gd name="connsiteX6" fmla="*/ 118577 w 1121715"/>
              <a:gd name="connsiteY6" fmla="*/ 988565 h 1114063"/>
              <a:gd name="connsiteX0" fmla="*/ 118577 w 802921"/>
              <a:gd name="connsiteY0" fmla="*/ 988565 h 1114063"/>
              <a:gd name="connsiteX1" fmla="*/ 376831 w 802921"/>
              <a:gd name="connsiteY1" fmla="*/ 244483 h 1114063"/>
              <a:gd name="connsiteX2" fmla="*/ 737386 w 802921"/>
              <a:gd name="connsiteY2" fmla="*/ 5988 h 1114063"/>
              <a:gd name="connsiteX3" fmla="*/ 770044 w 802921"/>
              <a:gd name="connsiteY3" fmla="*/ 280411 h 1114063"/>
              <a:gd name="connsiteX4" fmla="*/ 569517 w 802921"/>
              <a:gd name="connsiteY4" fmla="*/ 1064885 h 1114063"/>
              <a:gd name="connsiteX5" fmla="*/ 118577 w 802921"/>
              <a:gd name="connsiteY5" fmla="*/ 988565 h 1114063"/>
              <a:gd name="connsiteX0" fmla="*/ 118577 w 802921"/>
              <a:gd name="connsiteY0" fmla="*/ 774227 h 1114063"/>
              <a:gd name="connsiteX1" fmla="*/ 376831 w 802921"/>
              <a:gd name="connsiteY1" fmla="*/ 244483 h 1114063"/>
              <a:gd name="connsiteX2" fmla="*/ 737386 w 802921"/>
              <a:gd name="connsiteY2" fmla="*/ 5988 h 1114063"/>
              <a:gd name="connsiteX3" fmla="*/ 770044 w 802921"/>
              <a:gd name="connsiteY3" fmla="*/ 280411 h 1114063"/>
              <a:gd name="connsiteX4" fmla="*/ 569517 w 802921"/>
              <a:gd name="connsiteY4" fmla="*/ 1064885 h 1114063"/>
              <a:gd name="connsiteX5" fmla="*/ 118577 w 802921"/>
              <a:gd name="connsiteY5" fmla="*/ 774227 h 1114063"/>
              <a:gd name="connsiteX0" fmla="*/ 118577 w 802921"/>
              <a:gd name="connsiteY0" fmla="*/ 774227 h 851433"/>
              <a:gd name="connsiteX1" fmla="*/ 376831 w 802921"/>
              <a:gd name="connsiteY1" fmla="*/ 244483 h 851433"/>
              <a:gd name="connsiteX2" fmla="*/ 737386 w 802921"/>
              <a:gd name="connsiteY2" fmla="*/ 5988 h 851433"/>
              <a:gd name="connsiteX3" fmla="*/ 770044 w 802921"/>
              <a:gd name="connsiteY3" fmla="*/ 280411 h 851433"/>
              <a:gd name="connsiteX4" fmla="*/ 569517 w 802921"/>
              <a:gd name="connsiteY4" fmla="*/ 707671 h 851433"/>
              <a:gd name="connsiteX5" fmla="*/ 118577 w 802921"/>
              <a:gd name="connsiteY5" fmla="*/ 774227 h 851433"/>
              <a:gd name="connsiteX0" fmla="*/ 118577 w 802921"/>
              <a:gd name="connsiteY0" fmla="*/ 774227 h 851433"/>
              <a:gd name="connsiteX1" fmla="*/ 376831 w 802921"/>
              <a:gd name="connsiteY1" fmla="*/ 244483 h 851433"/>
              <a:gd name="connsiteX2" fmla="*/ 737386 w 802921"/>
              <a:gd name="connsiteY2" fmla="*/ 5988 h 851433"/>
              <a:gd name="connsiteX3" fmla="*/ 770044 w 802921"/>
              <a:gd name="connsiteY3" fmla="*/ 280411 h 851433"/>
              <a:gd name="connsiteX4" fmla="*/ 569517 w 802921"/>
              <a:gd name="connsiteY4" fmla="*/ 707671 h 851433"/>
              <a:gd name="connsiteX5" fmla="*/ 118577 w 802921"/>
              <a:gd name="connsiteY5" fmla="*/ 774227 h 851433"/>
              <a:gd name="connsiteX0" fmla="*/ 118577 w 802921"/>
              <a:gd name="connsiteY0" fmla="*/ 774227 h 851433"/>
              <a:gd name="connsiteX1" fmla="*/ 376831 w 802921"/>
              <a:gd name="connsiteY1" fmla="*/ 244483 h 851433"/>
              <a:gd name="connsiteX2" fmla="*/ 737386 w 802921"/>
              <a:gd name="connsiteY2" fmla="*/ 5988 h 851433"/>
              <a:gd name="connsiteX3" fmla="*/ 770044 w 802921"/>
              <a:gd name="connsiteY3" fmla="*/ 280411 h 851433"/>
              <a:gd name="connsiteX4" fmla="*/ 569517 w 802921"/>
              <a:gd name="connsiteY4" fmla="*/ 707671 h 851433"/>
              <a:gd name="connsiteX5" fmla="*/ 118577 w 802921"/>
              <a:gd name="connsiteY5" fmla="*/ 774227 h 851433"/>
              <a:gd name="connsiteX0" fmla="*/ 118577 w 802921"/>
              <a:gd name="connsiteY0" fmla="*/ 774227 h 851433"/>
              <a:gd name="connsiteX1" fmla="*/ 376831 w 802921"/>
              <a:gd name="connsiteY1" fmla="*/ 244483 h 851433"/>
              <a:gd name="connsiteX2" fmla="*/ 737386 w 802921"/>
              <a:gd name="connsiteY2" fmla="*/ 5988 h 851433"/>
              <a:gd name="connsiteX3" fmla="*/ 770044 w 802921"/>
              <a:gd name="connsiteY3" fmla="*/ 280411 h 851433"/>
              <a:gd name="connsiteX4" fmla="*/ 569517 w 802921"/>
              <a:gd name="connsiteY4" fmla="*/ 707671 h 851433"/>
              <a:gd name="connsiteX5" fmla="*/ 118577 w 802921"/>
              <a:gd name="connsiteY5" fmla="*/ 774227 h 851433"/>
              <a:gd name="connsiteX0" fmla="*/ 118577 w 2088773"/>
              <a:gd name="connsiteY0" fmla="*/ 2274449 h 2351655"/>
              <a:gd name="connsiteX1" fmla="*/ 376831 w 2088773"/>
              <a:gd name="connsiteY1" fmla="*/ 1744705 h 2351655"/>
              <a:gd name="connsiteX2" fmla="*/ 2023238 w 2088773"/>
              <a:gd name="connsiteY2" fmla="*/ 5988 h 2351655"/>
              <a:gd name="connsiteX3" fmla="*/ 770044 w 2088773"/>
              <a:gd name="connsiteY3" fmla="*/ 1780633 h 2351655"/>
              <a:gd name="connsiteX4" fmla="*/ 569517 w 2088773"/>
              <a:gd name="connsiteY4" fmla="*/ 2207893 h 2351655"/>
              <a:gd name="connsiteX5" fmla="*/ 118577 w 2088773"/>
              <a:gd name="connsiteY5" fmla="*/ 2274449 h 2351655"/>
              <a:gd name="connsiteX0" fmla="*/ 118577 w 874295"/>
              <a:gd name="connsiteY0" fmla="*/ 702837 h 780043"/>
              <a:gd name="connsiteX1" fmla="*/ 376831 w 874295"/>
              <a:gd name="connsiteY1" fmla="*/ 173093 h 780043"/>
              <a:gd name="connsiteX2" fmla="*/ 808760 w 874295"/>
              <a:gd name="connsiteY2" fmla="*/ 5988 h 780043"/>
              <a:gd name="connsiteX3" fmla="*/ 770044 w 874295"/>
              <a:gd name="connsiteY3" fmla="*/ 209021 h 780043"/>
              <a:gd name="connsiteX4" fmla="*/ 569517 w 874295"/>
              <a:gd name="connsiteY4" fmla="*/ 636281 h 780043"/>
              <a:gd name="connsiteX5" fmla="*/ 118577 w 874295"/>
              <a:gd name="connsiteY5" fmla="*/ 702837 h 780043"/>
              <a:gd name="connsiteX0" fmla="*/ 118577 w 840874"/>
              <a:gd name="connsiteY0" fmla="*/ 774047 h 851253"/>
              <a:gd name="connsiteX1" fmla="*/ 376831 w 840874"/>
              <a:gd name="connsiteY1" fmla="*/ 244303 h 851253"/>
              <a:gd name="connsiteX2" fmla="*/ 808760 w 840874"/>
              <a:gd name="connsiteY2" fmla="*/ 77198 h 851253"/>
              <a:gd name="connsiteX3" fmla="*/ 569517 w 840874"/>
              <a:gd name="connsiteY3" fmla="*/ 707491 h 851253"/>
              <a:gd name="connsiteX4" fmla="*/ 118577 w 840874"/>
              <a:gd name="connsiteY4" fmla="*/ 774047 h 851253"/>
              <a:gd name="connsiteX0" fmla="*/ 118577 w 840874"/>
              <a:gd name="connsiteY0" fmla="*/ 750230 h 827436"/>
              <a:gd name="connsiteX1" fmla="*/ 376831 w 840874"/>
              <a:gd name="connsiteY1" fmla="*/ 220486 h 827436"/>
              <a:gd name="connsiteX2" fmla="*/ 808760 w 840874"/>
              <a:gd name="connsiteY2" fmla="*/ 53381 h 827436"/>
              <a:gd name="connsiteX3" fmla="*/ 569517 w 840874"/>
              <a:gd name="connsiteY3" fmla="*/ 540774 h 827436"/>
              <a:gd name="connsiteX4" fmla="*/ 118577 w 840874"/>
              <a:gd name="connsiteY4" fmla="*/ 750230 h 827436"/>
              <a:gd name="connsiteX0" fmla="*/ 118577 w 626592"/>
              <a:gd name="connsiteY0" fmla="*/ 464454 h 661718"/>
              <a:gd name="connsiteX1" fmla="*/ 162549 w 626592"/>
              <a:gd name="connsiteY1" fmla="*/ 220486 h 661718"/>
              <a:gd name="connsiteX2" fmla="*/ 594478 w 626592"/>
              <a:gd name="connsiteY2" fmla="*/ 53381 h 661718"/>
              <a:gd name="connsiteX3" fmla="*/ 355235 w 626592"/>
              <a:gd name="connsiteY3" fmla="*/ 540774 h 661718"/>
              <a:gd name="connsiteX4" fmla="*/ 118577 w 626592"/>
              <a:gd name="connsiteY4" fmla="*/ 464454 h 661718"/>
              <a:gd name="connsiteX0" fmla="*/ 118577 w 650400"/>
              <a:gd name="connsiteY0" fmla="*/ 440638 h 517844"/>
              <a:gd name="connsiteX1" fmla="*/ 162549 w 650400"/>
              <a:gd name="connsiteY1" fmla="*/ 196670 h 517844"/>
              <a:gd name="connsiteX2" fmla="*/ 594478 w 650400"/>
              <a:gd name="connsiteY2" fmla="*/ 29565 h 517844"/>
              <a:gd name="connsiteX3" fmla="*/ 498079 w 650400"/>
              <a:gd name="connsiteY3" fmla="*/ 374058 h 517844"/>
              <a:gd name="connsiteX4" fmla="*/ 118577 w 650400"/>
              <a:gd name="connsiteY4" fmla="*/ 440638 h 517844"/>
              <a:gd name="connsiteX0" fmla="*/ 118577 w 650400"/>
              <a:gd name="connsiteY0" fmla="*/ 562267 h 639473"/>
              <a:gd name="connsiteX1" fmla="*/ 162549 w 650400"/>
              <a:gd name="connsiteY1" fmla="*/ 318299 h 639473"/>
              <a:gd name="connsiteX2" fmla="*/ 594478 w 650400"/>
              <a:gd name="connsiteY2" fmla="*/ 29565 h 639473"/>
              <a:gd name="connsiteX3" fmla="*/ 498079 w 650400"/>
              <a:gd name="connsiteY3" fmla="*/ 495687 h 639473"/>
              <a:gd name="connsiteX4" fmla="*/ 118577 w 650400"/>
              <a:gd name="connsiteY4" fmla="*/ 562267 h 639473"/>
              <a:gd name="connsiteX0" fmla="*/ 118577 w 650400"/>
              <a:gd name="connsiteY0" fmla="*/ 683855 h 761061"/>
              <a:gd name="connsiteX1" fmla="*/ 162549 w 650400"/>
              <a:gd name="connsiteY1" fmla="*/ 318299 h 761061"/>
              <a:gd name="connsiteX2" fmla="*/ 594478 w 650400"/>
              <a:gd name="connsiteY2" fmla="*/ 29565 h 761061"/>
              <a:gd name="connsiteX3" fmla="*/ 498079 w 650400"/>
              <a:gd name="connsiteY3" fmla="*/ 495687 h 761061"/>
              <a:gd name="connsiteX4" fmla="*/ 118577 w 650400"/>
              <a:gd name="connsiteY4" fmla="*/ 683855 h 761061"/>
              <a:gd name="connsiteX0" fmla="*/ 118577 w 1495761"/>
              <a:gd name="connsiteY0" fmla="*/ 683855 h 761061"/>
              <a:gd name="connsiteX1" fmla="*/ 1007910 w 1495761"/>
              <a:gd name="connsiteY1" fmla="*/ 318299 h 761061"/>
              <a:gd name="connsiteX2" fmla="*/ 1439839 w 1495761"/>
              <a:gd name="connsiteY2" fmla="*/ 29565 h 761061"/>
              <a:gd name="connsiteX3" fmla="*/ 1343440 w 1495761"/>
              <a:gd name="connsiteY3" fmla="*/ 495687 h 761061"/>
              <a:gd name="connsiteX4" fmla="*/ 118577 w 1495761"/>
              <a:gd name="connsiteY4" fmla="*/ 683855 h 761061"/>
              <a:gd name="connsiteX0" fmla="*/ 118577 w 650453"/>
              <a:gd name="connsiteY0" fmla="*/ 683855 h 761061"/>
              <a:gd name="connsiteX1" fmla="*/ 162602 w 650453"/>
              <a:gd name="connsiteY1" fmla="*/ 318299 h 761061"/>
              <a:gd name="connsiteX2" fmla="*/ 594531 w 650453"/>
              <a:gd name="connsiteY2" fmla="*/ 29565 h 761061"/>
              <a:gd name="connsiteX3" fmla="*/ 498132 w 650453"/>
              <a:gd name="connsiteY3" fmla="*/ 495687 h 761061"/>
              <a:gd name="connsiteX4" fmla="*/ 118577 w 650453"/>
              <a:gd name="connsiteY4" fmla="*/ 683855 h 761061"/>
              <a:gd name="connsiteX0" fmla="*/ 118577 w 3065721"/>
              <a:gd name="connsiteY0" fmla="*/ 1109465 h 1186671"/>
              <a:gd name="connsiteX1" fmla="*/ 2577870 w 3065721"/>
              <a:gd name="connsiteY1" fmla="*/ 318299 h 1186671"/>
              <a:gd name="connsiteX2" fmla="*/ 3009799 w 3065721"/>
              <a:gd name="connsiteY2" fmla="*/ 29565 h 1186671"/>
              <a:gd name="connsiteX3" fmla="*/ 2913400 w 3065721"/>
              <a:gd name="connsiteY3" fmla="*/ 495687 h 1186671"/>
              <a:gd name="connsiteX4" fmla="*/ 118577 w 3065721"/>
              <a:gd name="connsiteY4" fmla="*/ 1109465 h 1186671"/>
              <a:gd name="connsiteX0" fmla="*/ 118577 w 710888"/>
              <a:gd name="connsiteY0" fmla="*/ 623010 h 700216"/>
              <a:gd name="connsiteX1" fmla="*/ 223037 w 710888"/>
              <a:gd name="connsiteY1" fmla="*/ 318299 h 700216"/>
              <a:gd name="connsiteX2" fmla="*/ 654966 w 710888"/>
              <a:gd name="connsiteY2" fmla="*/ 29565 h 700216"/>
              <a:gd name="connsiteX3" fmla="*/ 558567 w 710888"/>
              <a:gd name="connsiteY3" fmla="*/ 495687 h 700216"/>
              <a:gd name="connsiteX4" fmla="*/ 118577 w 710888"/>
              <a:gd name="connsiteY4" fmla="*/ 623010 h 70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888" h="700216">
                <a:moveTo>
                  <a:pt x="118577" y="623010"/>
                </a:moveTo>
                <a:cubicBezTo>
                  <a:pt x="0" y="548175"/>
                  <a:pt x="133639" y="417206"/>
                  <a:pt x="223037" y="318299"/>
                </a:cubicBezTo>
                <a:cubicBezTo>
                  <a:pt x="312435" y="219392"/>
                  <a:pt x="599044" y="0"/>
                  <a:pt x="654966" y="29565"/>
                </a:cubicBezTo>
                <a:cubicBezTo>
                  <a:pt x="710888" y="59130"/>
                  <a:pt x="673598" y="379545"/>
                  <a:pt x="558567" y="495687"/>
                </a:cubicBezTo>
                <a:cubicBezTo>
                  <a:pt x="361373" y="616631"/>
                  <a:pt x="234041" y="700216"/>
                  <a:pt x="118577" y="623010"/>
                </a:cubicBezTo>
                <a:close/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5" name="グループ化 244"/>
          <p:cNvGrpSpPr/>
          <p:nvPr/>
        </p:nvGrpSpPr>
        <p:grpSpPr>
          <a:xfrm>
            <a:off x="1928794" y="3383372"/>
            <a:ext cx="5128042" cy="3331776"/>
            <a:chOff x="1214414" y="1000108"/>
            <a:chExt cx="6907096" cy="4519116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571870" y="1000108"/>
              <a:ext cx="310914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dirty="0"/>
                <a:t>受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071802" y="1460487"/>
              <a:ext cx="310914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光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643175" y="1920862"/>
              <a:ext cx="621829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素子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166920" y="2381242"/>
              <a:ext cx="293641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に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690664" y="2841620"/>
              <a:ext cx="310914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dirty="0" smtClean="0"/>
                <a:t>は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643175" y="3301998"/>
              <a:ext cx="701716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フォト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166920" y="3762375"/>
              <a:ext cx="796719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ゲート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690664" y="4222753"/>
              <a:ext cx="265574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を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214414" y="4683132"/>
              <a:ext cx="891721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用いた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714479" y="5143511"/>
              <a:ext cx="88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kumimoji="1" lang="ja-JP" altLang="en-US" dirty="0"/>
            </a:p>
          </p:txBody>
        </p:sp>
        <p:cxnSp>
          <p:nvCxnSpPr>
            <p:cNvPr id="16" name="直線コネクタ 15"/>
            <p:cNvCxnSpPr/>
            <p:nvPr/>
          </p:nvCxnSpPr>
          <p:spPr>
            <a:xfrm rot="5400000" flipH="1" flipV="1">
              <a:off x="534959" y="3821909"/>
              <a:ext cx="1643868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10800000">
              <a:off x="1358878" y="4357694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グループ化 31"/>
            <p:cNvGrpSpPr/>
            <p:nvPr/>
          </p:nvGrpSpPr>
          <p:grpSpPr>
            <a:xfrm>
              <a:off x="1785918" y="3929066"/>
              <a:ext cx="286546" cy="286546"/>
              <a:chOff x="4283866" y="4857760"/>
              <a:chExt cx="286546" cy="286546"/>
            </a:xfrm>
          </p:grpSpPr>
          <p:cxnSp>
            <p:nvCxnSpPr>
              <p:cNvPr id="58" name="直線コネクタ 27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28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直線コネクタ 18"/>
            <p:cNvCxnSpPr/>
            <p:nvPr/>
          </p:nvCxnSpPr>
          <p:spPr>
            <a:xfrm rot="10800000">
              <a:off x="1357290" y="3000372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グループ化 33"/>
            <p:cNvGrpSpPr/>
            <p:nvPr/>
          </p:nvGrpSpPr>
          <p:grpSpPr>
            <a:xfrm>
              <a:off x="2285984" y="3429000"/>
              <a:ext cx="286546" cy="286546"/>
              <a:chOff x="4283866" y="4857760"/>
              <a:chExt cx="286546" cy="286546"/>
            </a:xfrm>
          </p:grpSpPr>
          <p:cxnSp>
            <p:nvCxnSpPr>
              <p:cNvPr id="56" name="直線コネクタ 34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35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36"/>
            <p:cNvGrpSpPr/>
            <p:nvPr/>
          </p:nvGrpSpPr>
          <p:grpSpPr>
            <a:xfrm>
              <a:off x="1785918" y="2500306"/>
              <a:ext cx="286546" cy="286546"/>
              <a:chOff x="4283866" y="4857760"/>
              <a:chExt cx="286546" cy="286546"/>
            </a:xfrm>
          </p:grpSpPr>
          <p:cxnSp>
            <p:nvCxnSpPr>
              <p:cNvPr id="54" name="直線コネクタ 37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39"/>
            <p:cNvGrpSpPr/>
            <p:nvPr/>
          </p:nvGrpSpPr>
          <p:grpSpPr>
            <a:xfrm>
              <a:off x="2285984" y="2071678"/>
              <a:ext cx="286546" cy="286546"/>
              <a:chOff x="4283866" y="4857760"/>
              <a:chExt cx="286546" cy="286546"/>
            </a:xfrm>
          </p:grpSpPr>
          <p:cxnSp>
            <p:nvCxnSpPr>
              <p:cNvPr id="52" name="直線コネクタ 51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42"/>
            <p:cNvGrpSpPr/>
            <p:nvPr/>
          </p:nvGrpSpPr>
          <p:grpSpPr>
            <a:xfrm>
              <a:off x="2714612" y="1642256"/>
              <a:ext cx="286546" cy="286546"/>
              <a:chOff x="4283866" y="4857760"/>
              <a:chExt cx="286546" cy="286546"/>
            </a:xfrm>
          </p:grpSpPr>
          <p:cxnSp>
            <p:nvCxnSpPr>
              <p:cNvPr id="50" name="直線コネクタ 49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45"/>
            <p:cNvGrpSpPr/>
            <p:nvPr/>
          </p:nvGrpSpPr>
          <p:grpSpPr>
            <a:xfrm>
              <a:off x="3143240" y="1142984"/>
              <a:ext cx="286546" cy="286546"/>
              <a:chOff x="4283866" y="4857760"/>
              <a:chExt cx="286546" cy="286546"/>
            </a:xfrm>
          </p:grpSpPr>
          <p:cxnSp>
            <p:nvCxnSpPr>
              <p:cNvPr id="48" name="直線コネクタ 47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テキスト ボックス 24"/>
            <p:cNvSpPr txBox="1"/>
            <p:nvPr/>
          </p:nvSpPr>
          <p:spPr>
            <a:xfrm>
              <a:off x="5857887" y="1500990"/>
              <a:ext cx="179209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429257" y="1961370"/>
              <a:ext cx="1299881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err="1" smtClean="0"/>
                <a:t>photogate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000629" y="2421750"/>
              <a:ext cx="192163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is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429257" y="2882124"/>
              <a:ext cx="604556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used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857887" y="3342503"/>
              <a:ext cx="360487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for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715141" y="3802881"/>
              <a:ext cx="423190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the</a:t>
              </a:r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286510" y="4263258"/>
              <a:ext cx="1835000" cy="3757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err="1" smtClean="0"/>
                <a:t>photodetector</a:t>
              </a:r>
              <a:endParaRPr kumimoji="1" lang="ja-JP" altLang="en-US" dirty="0"/>
            </a:p>
          </p:txBody>
        </p:sp>
        <p:cxnSp>
          <p:nvCxnSpPr>
            <p:cNvPr id="32" name="直線コネクタ 31"/>
            <p:cNvCxnSpPr/>
            <p:nvPr/>
          </p:nvCxnSpPr>
          <p:spPr>
            <a:xfrm rot="5400000">
              <a:off x="4917877" y="2933077"/>
              <a:ext cx="300392" cy="9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10800000" flipV="1">
              <a:off x="5074448" y="3071833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グループ化 88"/>
            <p:cNvGrpSpPr/>
            <p:nvPr/>
          </p:nvGrpSpPr>
          <p:grpSpPr>
            <a:xfrm>
              <a:off x="5072066" y="2072495"/>
              <a:ext cx="286546" cy="286546"/>
              <a:chOff x="4283866" y="4857760"/>
              <a:chExt cx="286546" cy="286546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グループ化 91"/>
            <p:cNvGrpSpPr/>
            <p:nvPr/>
          </p:nvGrpSpPr>
          <p:grpSpPr>
            <a:xfrm>
              <a:off x="5500694" y="1643867"/>
              <a:ext cx="286546" cy="286546"/>
              <a:chOff x="4283866" y="4857760"/>
              <a:chExt cx="286546" cy="286546"/>
            </a:xfrm>
          </p:grpSpPr>
          <p:cxnSp>
            <p:nvCxnSpPr>
              <p:cNvPr id="44" name="直線コネクタ 43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グループ化 94"/>
            <p:cNvGrpSpPr/>
            <p:nvPr/>
          </p:nvGrpSpPr>
          <p:grpSpPr>
            <a:xfrm flipV="1">
              <a:off x="5499900" y="3214709"/>
              <a:ext cx="286546" cy="286546"/>
              <a:chOff x="4283866" y="4857760"/>
              <a:chExt cx="286546" cy="286546"/>
            </a:xfrm>
          </p:grpSpPr>
          <p:cxnSp>
            <p:nvCxnSpPr>
              <p:cNvPr id="42" name="直線コネクタ 41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直線コネクタ 36"/>
            <p:cNvCxnSpPr/>
            <p:nvPr/>
          </p:nvCxnSpPr>
          <p:spPr>
            <a:xfrm rot="5400000">
              <a:off x="5536413" y="4037040"/>
              <a:ext cx="78581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10800000" flipV="1">
              <a:off x="5931704" y="4428361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グループ化 101"/>
            <p:cNvGrpSpPr/>
            <p:nvPr/>
          </p:nvGrpSpPr>
          <p:grpSpPr>
            <a:xfrm>
              <a:off x="6357950" y="4001321"/>
              <a:ext cx="286546" cy="286546"/>
              <a:chOff x="4283866" y="4857760"/>
              <a:chExt cx="286546" cy="286546"/>
            </a:xfrm>
          </p:grpSpPr>
          <p:cxnSp>
            <p:nvCxnSpPr>
              <p:cNvPr id="40" name="直線コネクタ 39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フリーフォーム 59"/>
          <p:cNvSpPr/>
          <p:nvPr/>
        </p:nvSpPr>
        <p:spPr>
          <a:xfrm>
            <a:off x="5500694" y="5726646"/>
            <a:ext cx="1942219" cy="422706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721552"/>
              <a:gd name="connsiteY0" fmla="*/ 1193565 h 1333501"/>
              <a:gd name="connsiteX1" fmla="*/ 376831 w 1721552"/>
              <a:gd name="connsiteY1" fmla="*/ 163755 h 1333501"/>
              <a:gd name="connsiteX2" fmla="*/ 951796 w 1721552"/>
              <a:gd name="connsiteY2" fmla="*/ 211036 h 1333501"/>
              <a:gd name="connsiteX3" fmla="*/ 1698802 w 1721552"/>
              <a:gd name="connsiteY3" fmla="*/ 128245 h 1333501"/>
              <a:gd name="connsiteX4" fmla="*/ 1088294 w 1721552"/>
              <a:gd name="connsiteY4" fmla="*/ 898495 h 1333501"/>
              <a:gd name="connsiteX5" fmla="*/ 118577 w 1721552"/>
              <a:gd name="connsiteY5" fmla="*/ 1193565 h 1333501"/>
              <a:gd name="connsiteX0" fmla="*/ 118577 w 1721552"/>
              <a:gd name="connsiteY0" fmla="*/ 1179896 h 1319832"/>
              <a:gd name="connsiteX1" fmla="*/ 376831 w 1721552"/>
              <a:gd name="connsiteY1" fmla="*/ 435814 h 1319832"/>
              <a:gd name="connsiteX2" fmla="*/ 951796 w 1721552"/>
              <a:gd name="connsiteY2" fmla="*/ 197367 h 1319832"/>
              <a:gd name="connsiteX3" fmla="*/ 1698802 w 1721552"/>
              <a:gd name="connsiteY3" fmla="*/ 114576 h 1319832"/>
              <a:gd name="connsiteX4" fmla="*/ 1088294 w 1721552"/>
              <a:gd name="connsiteY4" fmla="*/ 884826 h 1319832"/>
              <a:gd name="connsiteX5" fmla="*/ 118577 w 1721552"/>
              <a:gd name="connsiteY5" fmla="*/ 1179896 h 1319832"/>
              <a:gd name="connsiteX0" fmla="*/ 118577 w 1268315"/>
              <a:gd name="connsiteY0" fmla="*/ 988517 h 1063352"/>
              <a:gd name="connsiteX1" fmla="*/ 376831 w 1268315"/>
              <a:gd name="connsiteY1" fmla="*/ 244435 h 1063352"/>
              <a:gd name="connsiteX2" fmla="*/ 951796 w 1268315"/>
              <a:gd name="connsiteY2" fmla="*/ 5988 h 1063352"/>
              <a:gd name="connsiteX3" fmla="*/ 1198704 w 1268315"/>
              <a:gd name="connsiteY3" fmla="*/ 280363 h 1063352"/>
              <a:gd name="connsiteX4" fmla="*/ 1088294 w 1268315"/>
              <a:gd name="connsiteY4" fmla="*/ 693447 h 1063352"/>
              <a:gd name="connsiteX5" fmla="*/ 118577 w 1268315"/>
              <a:gd name="connsiteY5" fmla="*/ 988517 h 1063352"/>
              <a:gd name="connsiteX0" fmla="*/ 118577 w 1221454"/>
              <a:gd name="connsiteY0" fmla="*/ 988517 h 1114015"/>
              <a:gd name="connsiteX1" fmla="*/ 376831 w 1221454"/>
              <a:gd name="connsiteY1" fmla="*/ 244435 h 1114015"/>
              <a:gd name="connsiteX2" fmla="*/ 951796 w 1221454"/>
              <a:gd name="connsiteY2" fmla="*/ 5988 h 1114015"/>
              <a:gd name="connsiteX3" fmla="*/ 1198704 w 1221454"/>
              <a:gd name="connsiteY3" fmla="*/ 280363 h 1114015"/>
              <a:gd name="connsiteX4" fmla="*/ 1088294 w 1221454"/>
              <a:gd name="connsiteY4" fmla="*/ 693447 h 1114015"/>
              <a:gd name="connsiteX5" fmla="*/ 569517 w 1221454"/>
              <a:gd name="connsiteY5" fmla="*/ 1064837 h 1114015"/>
              <a:gd name="connsiteX6" fmla="*/ 118577 w 1221454"/>
              <a:gd name="connsiteY6" fmla="*/ 988517 h 1114015"/>
              <a:gd name="connsiteX0" fmla="*/ 118577 w 1257178"/>
              <a:gd name="connsiteY0" fmla="*/ 988517 h 1114015"/>
              <a:gd name="connsiteX1" fmla="*/ 376831 w 1257178"/>
              <a:gd name="connsiteY1" fmla="*/ 244435 h 1114015"/>
              <a:gd name="connsiteX2" fmla="*/ 737450 w 1257178"/>
              <a:gd name="connsiteY2" fmla="*/ 5988 h 1114015"/>
              <a:gd name="connsiteX3" fmla="*/ 1198704 w 1257178"/>
              <a:gd name="connsiteY3" fmla="*/ 280363 h 1114015"/>
              <a:gd name="connsiteX4" fmla="*/ 1088294 w 1257178"/>
              <a:gd name="connsiteY4" fmla="*/ 693447 h 1114015"/>
              <a:gd name="connsiteX5" fmla="*/ 569517 w 1257178"/>
              <a:gd name="connsiteY5" fmla="*/ 1064837 h 1114015"/>
              <a:gd name="connsiteX6" fmla="*/ 118577 w 1257178"/>
              <a:gd name="connsiteY6" fmla="*/ 988517 h 1114015"/>
              <a:gd name="connsiteX0" fmla="*/ 118577 w 1731653"/>
              <a:gd name="connsiteY0" fmla="*/ 2202987 h 2328485"/>
              <a:gd name="connsiteX1" fmla="*/ 376831 w 1731653"/>
              <a:gd name="connsiteY1" fmla="*/ 1458905 h 2328485"/>
              <a:gd name="connsiteX2" fmla="*/ 1594674 w 1731653"/>
              <a:gd name="connsiteY2" fmla="*/ 5988 h 2328485"/>
              <a:gd name="connsiteX3" fmla="*/ 1198704 w 1731653"/>
              <a:gd name="connsiteY3" fmla="*/ 1494833 h 2328485"/>
              <a:gd name="connsiteX4" fmla="*/ 1088294 w 1731653"/>
              <a:gd name="connsiteY4" fmla="*/ 1907917 h 2328485"/>
              <a:gd name="connsiteX5" fmla="*/ 569517 w 1731653"/>
              <a:gd name="connsiteY5" fmla="*/ 2279307 h 2328485"/>
              <a:gd name="connsiteX6" fmla="*/ 118577 w 1731653"/>
              <a:gd name="connsiteY6" fmla="*/ 2202987 h 2328485"/>
              <a:gd name="connsiteX0" fmla="*/ 118577 w 1257189"/>
              <a:gd name="connsiteY0" fmla="*/ 988565 h 1114063"/>
              <a:gd name="connsiteX1" fmla="*/ 376831 w 1257189"/>
              <a:gd name="connsiteY1" fmla="*/ 244483 h 1114063"/>
              <a:gd name="connsiteX2" fmla="*/ 737386 w 1257189"/>
              <a:gd name="connsiteY2" fmla="*/ 5988 h 1114063"/>
              <a:gd name="connsiteX3" fmla="*/ 1198704 w 1257189"/>
              <a:gd name="connsiteY3" fmla="*/ 280411 h 1114063"/>
              <a:gd name="connsiteX4" fmla="*/ 1088294 w 1257189"/>
              <a:gd name="connsiteY4" fmla="*/ 693495 h 1114063"/>
              <a:gd name="connsiteX5" fmla="*/ 569517 w 1257189"/>
              <a:gd name="connsiteY5" fmla="*/ 1064885 h 1114063"/>
              <a:gd name="connsiteX6" fmla="*/ 118577 w 1257189"/>
              <a:gd name="connsiteY6" fmla="*/ 988565 h 1114063"/>
              <a:gd name="connsiteX0" fmla="*/ 118577 w 1121715"/>
              <a:gd name="connsiteY0" fmla="*/ 988565 h 1114063"/>
              <a:gd name="connsiteX1" fmla="*/ 376831 w 1121715"/>
              <a:gd name="connsiteY1" fmla="*/ 244483 h 1114063"/>
              <a:gd name="connsiteX2" fmla="*/ 737386 w 1121715"/>
              <a:gd name="connsiteY2" fmla="*/ 5988 h 1114063"/>
              <a:gd name="connsiteX3" fmla="*/ 770044 w 1121715"/>
              <a:gd name="connsiteY3" fmla="*/ 280411 h 1114063"/>
              <a:gd name="connsiteX4" fmla="*/ 1088294 w 1121715"/>
              <a:gd name="connsiteY4" fmla="*/ 693495 h 1114063"/>
              <a:gd name="connsiteX5" fmla="*/ 569517 w 1121715"/>
              <a:gd name="connsiteY5" fmla="*/ 1064885 h 1114063"/>
              <a:gd name="connsiteX6" fmla="*/ 118577 w 1121715"/>
              <a:gd name="connsiteY6" fmla="*/ 988565 h 1114063"/>
              <a:gd name="connsiteX0" fmla="*/ 118577 w 802921"/>
              <a:gd name="connsiteY0" fmla="*/ 988565 h 1114063"/>
              <a:gd name="connsiteX1" fmla="*/ 376831 w 802921"/>
              <a:gd name="connsiteY1" fmla="*/ 244483 h 1114063"/>
              <a:gd name="connsiteX2" fmla="*/ 737386 w 802921"/>
              <a:gd name="connsiteY2" fmla="*/ 5988 h 1114063"/>
              <a:gd name="connsiteX3" fmla="*/ 770044 w 802921"/>
              <a:gd name="connsiteY3" fmla="*/ 280411 h 1114063"/>
              <a:gd name="connsiteX4" fmla="*/ 569517 w 802921"/>
              <a:gd name="connsiteY4" fmla="*/ 1064885 h 1114063"/>
              <a:gd name="connsiteX5" fmla="*/ 118577 w 802921"/>
              <a:gd name="connsiteY5" fmla="*/ 988565 h 1114063"/>
              <a:gd name="connsiteX0" fmla="*/ 118577 w 802921"/>
              <a:gd name="connsiteY0" fmla="*/ 774227 h 1114063"/>
              <a:gd name="connsiteX1" fmla="*/ 376831 w 802921"/>
              <a:gd name="connsiteY1" fmla="*/ 244483 h 1114063"/>
              <a:gd name="connsiteX2" fmla="*/ 737386 w 802921"/>
              <a:gd name="connsiteY2" fmla="*/ 5988 h 1114063"/>
              <a:gd name="connsiteX3" fmla="*/ 770044 w 802921"/>
              <a:gd name="connsiteY3" fmla="*/ 280411 h 1114063"/>
              <a:gd name="connsiteX4" fmla="*/ 569517 w 802921"/>
              <a:gd name="connsiteY4" fmla="*/ 1064885 h 1114063"/>
              <a:gd name="connsiteX5" fmla="*/ 118577 w 802921"/>
              <a:gd name="connsiteY5" fmla="*/ 774227 h 1114063"/>
              <a:gd name="connsiteX0" fmla="*/ 118577 w 802921"/>
              <a:gd name="connsiteY0" fmla="*/ 774227 h 851433"/>
              <a:gd name="connsiteX1" fmla="*/ 376831 w 802921"/>
              <a:gd name="connsiteY1" fmla="*/ 244483 h 851433"/>
              <a:gd name="connsiteX2" fmla="*/ 737386 w 802921"/>
              <a:gd name="connsiteY2" fmla="*/ 5988 h 851433"/>
              <a:gd name="connsiteX3" fmla="*/ 770044 w 802921"/>
              <a:gd name="connsiteY3" fmla="*/ 280411 h 851433"/>
              <a:gd name="connsiteX4" fmla="*/ 569517 w 802921"/>
              <a:gd name="connsiteY4" fmla="*/ 707671 h 851433"/>
              <a:gd name="connsiteX5" fmla="*/ 118577 w 802921"/>
              <a:gd name="connsiteY5" fmla="*/ 774227 h 851433"/>
              <a:gd name="connsiteX0" fmla="*/ 118577 w 802921"/>
              <a:gd name="connsiteY0" fmla="*/ 1131441 h 1208647"/>
              <a:gd name="connsiteX1" fmla="*/ 376831 w 802921"/>
              <a:gd name="connsiteY1" fmla="*/ 601697 h 1208647"/>
              <a:gd name="connsiteX2" fmla="*/ 737386 w 802921"/>
              <a:gd name="connsiteY2" fmla="*/ 5988 h 1208647"/>
              <a:gd name="connsiteX3" fmla="*/ 770044 w 802921"/>
              <a:gd name="connsiteY3" fmla="*/ 637625 h 1208647"/>
              <a:gd name="connsiteX4" fmla="*/ 569517 w 802921"/>
              <a:gd name="connsiteY4" fmla="*/ 1064885 h 1208647"/>
              <a:gd name="connsiteX5" fmla="*/ 118577 w 802921"/>
              <a:gd name="connsiteY5" fmla="*/ 1131441 h 1208647"/>
              <a:gd name="connsiteX0" fmla="*/ 118577 w 1012304"/>
              <a:gd name="connsiteY0" fmla="*/ 1190969 h 1268175"/>
              <a:gd name="connsiteX1" fmla="*/ 376831 w 1012304"/>
              <a:gd name="connsiteY1" fmla="*/ 661225 h 1268175"/>
              <a:gd name="connsiteX2" fmla="*/ 737386 w 1012304"/>
              <a:gd name="connsiteY2" fmla="*/ 65516 h 1268175"/>
              <a:gd name="connsiteX3" fmla="*/ 984326 w 1012304"/>
              <a:gd name="connsiteY3" fmla="*/ 1054319 h 1268175"/>
              <a:gd name="connsiteX4" fmla="*/ 569517 w 1012304"/>
              <a:gd name="connsiteY4" fmla="*/ 1124413 h 1268175"/>
              <a:gd name="connsiteX5" fmla="*/ 118577 w 1012304"/>
              <a:gd name="connsiteY5" fmla="*/ 1190969 h 1268175"/>
              <a:gd name="connsiteX0" fmla="*/ 118577 w 1036111"/>
              <a:gd name="connsiteY0" fmla="*/ 586354 h 663560"/>
              <a:gd name="connsiteX1" fmla="*/ 376831 w 1036111"/>
              <a:gd name="connsiteY1" fmla="*/ 56610 h 663560"/>
              <a:gd name="connsiteX2" fmla="*/ 880230 w 1036111"/>
              <a:gd name="connsiteY2" fmla="*/ 246695 h 663560"/>
              <a:gd name="connsiteX3" fmla="*/ 984326 w 1036111"/>
              <a:gd name="connsiteY3" fmla="*/ 449704 h 663560"/>
              <a:gd name="connsiteX4" fmla="*/ 569517 w 1036111"/>
              <a:gd name="connsiteY4" fmla="*/ 519798 h 663560"/>
              <a:gd name="connsiteX5" fmla="*/ 118577 w 1036111"/>
              <a:gd name="connsiteY5" fmla="*/ 586354 h 663560"/>
              <a:gd name="connsiteX0" fmla="*/ 118577 w 1036111"/>
              <a:gd name="connsiteY0" fmla="*/ 372064 h 449270"/>
              <a:gd name="connsiteX1" fmla="*/ 233923 w 1036111"/>
              <a:gd name="connsiteY1" fmla="*/ 56610 h 449270"/>
              <a:gd name="connsiteX2" fmla="*/ 880230 w 1036111"/>
              <a:gd name="connsiteY2" fmla="*/ 32405 h 449270"/>
              <a:gd name="connsiteX3" fmla="*/ 984326 w 1036111"/>
              <a:gd name="connsiteY3" fmla="*/ 235414 h 449270"/>
              <a:gd name="connsiteX4" fmla="*/ 569517 w 1036111"/>
              <a:gd name="connsiteY4" fmla="*/ 305508 h 449270"/>
              <a:gd name="connsiteX5" fmla="*/ 118577 w 1036111"/>
              <a:gd name="connsiteY5" fmla="*/ 372064 h 449270"/>
              <a:gd name="connsiteX0" fmla="*/ 118577 w 1005297"/>
              <a:gd name="connsiteY0" fmla="*/ 372064 h 449270"/>
              <a:gd name="connsiteX1" fmla="*/ 233923 w 1005297"/>
              <a:gd name="connsiteY1" fmla="*/ 56610 h 449270"/>
              <a:gd name="connsiteX2" fmla="*/ 880230 w 1005297"/>
              <a:gd name="connsiteY2" fmla="*/ 32405 h 449270"/>
              <a:gd name="connsiteX3" fmla="*/ 984326 w 1005297"/>
              <a:gd name="connsiteY3" fmla="*/ 235414 h 449270"/>
              <a:gd name="connsiteX4" fmla="*/ 783799 w 1005297"/>
              <a:gd name="connsiteY4" fmla="*/ 305508 h 449270"/>
              <a:gd name="connsiteX5" fmla="*/ 118577 w 1005297"/>
              <a:gd name="connsiteY5" fmla="*/ 372064 h 449270"/>
              <a:gd name="connsiteX0" fmla="*/ 118577 w 1005297"/>
              <a:gd name="connsiteY0" fmla="*/ 372064 h 449270"/>
              <a:gd name="connsiteX1" fmla="*/ 233923 w 1005297"/>
              <a:gd name="connsiteY1" fmla="*/ 56610 h 449270"/>
              <a:gd name="connsiteX2" fmla="*/ 880230 w 1005297"/>
              <a:gd name="connsiteY2" fmla="*/ 32405 h 449270"/>
              <a:gd name="connsiteX3" fmla="*/ 984326 w 1005297"/>
              <a:gd name="connsiteY3" fmla="*/ 235414 h 449270"/>
              <a:gd name="connsiteX4" fmla="*/ 783799 w 1005297"/>
              <a:gd name="connsiteY4" fmla="*/ 305508 h 449270"/>
              <a:gd name="connsiteX5" fmla="*/ 118577 w 1005297"/>
              <a:gd name="connsiteY5" fmla="*/ 372064 h 449270"/>
              <a:gd name="connsiteX0" fmla="*/ 118577 w 1005297"/>
              <a:gd name="connsiteY0" fmla="*/ 372064 h 449270"/>
              <a:gd name="connsiteX1" fmla="*/ 233923 w 1005297"/>
              <a:gd name="connsiteY1" fmla="*/ 56610 h 449270"/>
              <a:gd name="connsiteX2" fmla="*/ 880230 w 1005297"/>
              <a:gd name="connsiteY2" fmla="*/ 32405 h 449270"/>
              <a:gd name="connsiteX3" fmla="*/ 984326 w 1005297"/>
              <a:gd name="connsiteY3" fmla="*/ 235414 h 449270"/>
              <a:gd name="connsiteX4" fmla="*/ 783799 w 1005297"/>
              <a:gd name="connsiteY4" fmla="*/ 305508 h 449270"/>
              <a:gd name="connsiteX5" fmla="*/ 118577 w 1005297"/>
              <a:gd name="connsiteY5" fmla="*/ 372064 h 449270"/>
              <a:gd name="connsiteX0" fmla="*/ 118577 w 1005297"/>
              <a:gd name="connsiteY0" fmla="*/ 372064 h 449270"/>
              <a:gd name="connsiteX1" fmla="*/ 233923 w 1005297"/>
              <a:gd name="connsiteY1" fmla="*/ 56610 h 449270"/>
              <a:gd name="connsiteX2" fmla="*/ 880230 w 1005297"/>
              <a:gd name="connsiteY2" fmla="*/ 32405 h 449270"/>
              <a:gd name="connsiteX3" fmla="*/ 984326 w 1005297"/>
              <a:gd name="connsiteY3" fmla="*/ 235414 h 449270"/>
              <a:gd name="connsiteX4" fmla="*/ 783799 w 1005297"/>
              <a:gd name="connsiteY4" fmla="*/ 305508 h 449270"/>
              <a:gd name="connsiteX5" fmla="*/ 118577 w 1005297"/>
              <a:gd name="connsiteY5" fmla="*/ 372064 h 449270"/>
              <a:gd name="connsiteX0" fmla="*/ 118577 w 2261637"/>
              <a:gd name="connsiteY0" fmla="*/ 1872234 h 1949440"/>
              <a:gd name="connsiteX1" fmla="*/ 1376963 w 2261637"/>
              <a:gd name="connsiteY1" fmla="*/ 270920 h 1949440"/>
              <a:gd name="connsiteX2" fmla="*/ 2023270 w 2261637"/>
              <a:gd name="connsiteY2" fmla="*/ 246715 h 1949440"/>
              <a:gd name="connsiteX3" fmla="*/ 2127366 w 2261637"/>
              <a:gd name="connsiteY3" fmla="*/ 449724 h 1949440"/>
              <a:gd name="connsiteX4" fmla="*/ 1926839 w 2261637"/>
              <a:gd name="connsiteY4" fmla="*/ 519818 h 1949440"/>
              <a:gd name="connsiteX5" fmla="*/ 118577 w 2261637"/>
              <a:gd name="connsiteY5" fmla="*/ 1872234 h 1949440"/>
              <a:gd name="connsiteX0" fmla="*/ 118577 w 1005361"/>
              <a:gd name="connsiteY0" fmla="*/ 297974 h 375180"/>
              <a:gd name="connsiteX1" fmla="*/ 233987 w 1005361"/>
              <a:gd name="connsiteY1" fmla="*/ 54006 h 375180"/>
              <a:gd name="connsiteX2" fmla="*/ 880294 w 1005361"/>
              <a:gd name="connsiteY2" fmla="*/ 29801 h 375180"/>
              <a:gd name="connsiteX3" fmla="*/ 984390 w 1005361"/>
              <a:gd name="connsiteY3" fmla="*/ 232810 h 375180"/>
              <a:gd name="connsiteX4" fmla="*/ 783863 w 1005361"/>
              <a:gd name="connsiteY4" fmla="*/ 302904 h 375180"/>
              <a:gd name="connsiteX5" fmla="*/ 118577 w 1005361"/>
              <a:gd name="connsiteY5" fmla="*/ 297974 h 375180"/>
              <a:gd name="connsiteX0" fmla="*/ 118577 w 1488383"/>
              <a:gd name="connsiteY0" fmla="*/ 297974 h 375180"/>
              <a:gd name="connsiteX1" fmla="*/ 233987 w 1488383"/>
              <a:gd name="connsiteY1" fmla="*/ 54006 h 375180"/>
              <a:gd name="connsiteX2" fmla="*/ 1363316 w 1488383"/>
              <a:gd name="connsiteY2" fmla="*/ 29801 h 375180"/>
              <a:gd name="connsiteX3" fmla="*/ 984390 w 1488383"/>
              <a:gd name="connsiteY3" fmla="*/ 232810 h 375180"/>
              <a:gd name="connsiteX4" fmla="*/ 783863 w 1488383"/>
              <a:gd name="connsiteY4" fmla="*/ 302904 h 375180"/>
              <a:gd name="connsiteX5" fmla="*/ 118577 w 1488383"/>
              <a:gd name="connsiteY5" fmla="*/ 297974 h 375180"/>
              <a:gd name="connsiteX0" fmla="*/ 118577 w 1454962"/>
              <a:gd name="connsiteY0" fmla="*/ 309656 h 386862"/>
              <a:gd name="connsiteX1" fmla="*/ 233987 w 1454962"/>
              <a:gd name="connsiteY1" fmla="*/ 65688 h 386862"/>
              <a:gd name="connsiteX2" fmla="*/ 1363316 w 1454962"/>
              <a:gd name="connsiteY2" fmla="*/ 41483 h 386862"/>
              <a:gd name="connsiteX3" fmla="*/ 783863 w 1454962"/>
              <a:gd name="connsiteY3" fmla="*/ 314586 h 386862"/>
              <a:gd name="connsiteX4" fmla="*/ 118577 w 1454962"/>
              <a:gd name="connsiteY4" fmla="*/ 309656 h 386862"/>
              <a:gd name="connsiteX0" fmla="*/ 118577 w 1535466"/>
              <a:gd name="connsiteY0" fmla="*/ 309656 h 386862"/>
              <a:gd name="connsiteX1" fmla="*/ 233987 w 1535466"/>
              <a:gd name="connsiteY1" fmla="*/ 65688 h 386862"/>
              <a:gd name="connsiteX2" fmla="*/ 1363316 w 1535466"/>
              <a:gd name="connsiteY2" fmla="*/ 41483 h 386862"/>
              <a:gd name="connsiteX3" fmla="*/ 1266885 w 1535466"/>
              <a:gd name="connsiteY3" fmla="*/ 314586 h 386862"/>
              <a:gd name="connsiteX4" fmla="*/ 118577 w 1535466"/>
              <a:gd name="connsiteY4" fmla="*/ 309656 h 386862"/>
              <a:gd name="connsiteX0" fmla="*/ 118577 w 1621297"/>
              <a:gd name="connsiteY0" fmla="*/ 282580 h 359786"/>
              <a:gd name="connsiteX1" fmla="*/ 233987 w 1621297"/>
              <a:gd name="connsiteY1" fmla="*/ 38612 h 359786"/>
              <a:gd name="connsiteX2" fmla="*/ 1449147 w 1621297"/>
              <a:gd name="connsiteY2" fmla="*/ 50906 h 359786"/>
              <a:gd name="connsiteX3" fmla="*/ 1266885 w 1621297"/>
              <a:gd name="connsiteY3" fmla="*/ 287510 h 359786"/>
              <a:gd name="connsiteX4" fmla="*/ 118577 w 1621297"/>
              <a:gd name="connsiteY4" fmla="*/ 282580 h 359786"/>
              <a:gd name="connsiteX0" fmla="*/ 118577 w 1641610"/>
              <a:gd name="connsiteY0" fmla="*/ 282580 h 359786"/>
              <a:gd name="connsiteX1" fmla="*/ 233987 w 1641610"/>
              <a:gd name="connsiteY1" fmla="*/ 38612 h 359786"/>
              <a:gd name="connsiteX2" fmla="*/ 1449147 w 1641610"/>
              <a:gd name="connsiteY2" fmla="*/ 50906 h 359786"/>
              <a:gd name="connsiteX3" fmla="*/ 1388766 w 1641610"/>
              <a:gd name="connsiteY3" fmla="*/ 294123 h 359786"/>
              <a:gd name="connsiteX4" fmla="*/ 118577 w 1641610"/>
              <a:gd name="connsiteY4" fmla="*/ 282580 h 3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610" h="359786">
                <a:moveTo>
                  <a:pt x="118577" y="282580"/>
                </a:moveTo>
                <a:cubicBezTo>
                  <a:pt x="0" y="207745"/>
                  <a:pt x="12225" y="77224"/>
                  <a:pt x="233987" y="38612"/>
                </a:cubicBezTo>
                <a:cubicBezTo>
                  <a:pt x="455749" y="0"/>
                  <a:pt x="1256684" y="8321"/>
                  <a:pt x="1449147" y="50906"/>
                </a:cubicBezTo>
                <a:cubicBezTo>
                  <a:pt x="1641610" y="93491"/>
                  <a:pt x="1596222" y="249428"/>
                  <a:pt x="1388766" y="294123"/>
                </a:cubicBezTo>
                <a:cubicBezTo>
                  <a:pt x="1244464" y="304984"/>
                  <a:pt x="234041" y="359786"/>
                  <a:pt x="118577" y="282580"/>
                </a:cubicBezTo>
                <a:close/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1" name="フリーフォーム 60"/>
          <p:cNvSpPr/>
          <p:nvPr/>
        </p:nvSpPr>
        <p:spPr>
          <a:xfrm>
            <a:off x="2574929" y="4946563"/>
            <a:ext cx="1020329" cy="825803"/>
          </a:xfrm>
          <a:custGeom>
            <a:avLst/>
            <a:gdLst>
              <a:gd name="connsiteX0" fmla="*/ 0 w 533400"/>
              <a:gd name="connsiteY0" fmla="*/ 299483 h 533399"/>
              <a:gd name="connsiteX1" fmla="*/ 255181 w 533400"/>
              <a:gd name="connsiteY1" fmla="*/ 23037 h 533399"/>
              <a:gd name="connsiteX2" fmla="*/ 520995 w 533400"/>
              <a:gd name="connsiteY2" fmla="*/ 161260 h 533399"/>
              <a:gd name="connsiteX3" fmla="*/ 329609 w 533400"/>
              <a:gd name="connsiteY3" fmla="*/ 384543 h 533399"/>
              <a:gd name="connsiteX4" fmla="*/ 74427 w 533400"/>
              <a:gd name="connsiteY4" fmla="*/ 533399 h 533399"/>
              <a:gd name="connsiteX0" fmla="*/ 0 w 533400"/>
              <a:gd name="connsiteY0" fmla="*/ 299483 h 533399"/>
              <a:gd name="connsiteX1" fmla="*/ 255181 w 533400"/>
              <a:gd name="connsiteY1" fmla="*/ 23037 h 533399"/>
              <a:gd name="connsiteX2" fmla="*/ 520995 w 533400"/>
              <a:gd name="connsiteY2" fmla="*/ 161260 h 533399"/>
              <a:gd name="connsiteX3" fmla="*/ 329609 w 533400"/>
              <a:gd name="connsiteY3" fmla="*/ 384543 h 533399"/>
              <a:gd name="connsiteX4" fmla="*/ 74427 w 533400"/>
              <a:gd name="connsiteY4" fmla="*/ 533399 h 533399"/>
              <a:gd name="connsiteX5" fmla="*/ 0 w 533400"/>
              <a:gd name="connsiteY5" fmla="*/ 299483 h 533399"/>
              <a:gd name="connsiteX0" fmla="*/ 30126 w 563526"/>
              <a:gd name="connsiteY0" fmla="*/ 299483 h 576816"/>
              <a:gd name="connsiteX1" fmla="*/ 285307 w 563526"/>
              <a:gd name="connsiteY1" fmla="*/ 23037 h 576816"/>
              <a:gd name="connsiteX2" fmla="*/ 551121 w 563526"/>
              <a:gd name="connsiteY2" fmla="*/ 161260 h 576816"/>
              <a:gd name="connsiteX3" fmla="*/ 359735 w 563526"/>
              <a:gd name="connsiteY3" fmla="*/ 384543 h 576816"/>
              <a:gd name="connsiteX4" fmla="*/ 104553 w 563526"/>
              <a:gd name="connsiteY4" fmla="*/ 533399 h 576816"/>
              <a:gd name="connsiteX5" fmla="*/ 30126 w 563526"/>
              <a:gd name="connsiteY5" fmla="*/ 299483 h 576816"/>
              <a:gd name="connsiteX0" fmla="*/ 12405 w 545805"/>
              <a:gd name="connsiteY0" fmla="*/ 299483 h 407580"/>
              <a:gd name="connsiteX1" fmla="*/ 267586 w 545805"/>
              <a:gd name="connsiteY1" fmla="*/ 23037 h 407580"/>
              <a:gd name="connsiteX2" fmla="*/ 533400 w 545805"/>
              <a:gd name="connsiteY2" fmla="*/ 161260 h 407580"/>
              <a:gd name="connsiteX3" fmla="*/ 342014 w 545805"/>
              <a:gd name="connsiteY3" fmla="*/ 384543 h 407580"/>
              <a:gd name="connsiteX4" fmla="*/ 12405 w 545805"/>
              <a:gd name="connsiteY4" fmla="*/ 299483 h 407580"/>
              <a:gd name="connsiteX0" fmla="*/ 11413 w 543821"/>
              <a:gd name="connsiteY0" fmla="*/ 299483 h 550432"/>
              <a:gd name="connsiteX1" fmla="*/ 266594 w 543821"/>
              <a:gd name="connsiteY1" fmla="*/ 23037 h 550432"/>
              <a:gd name="connsiteX2" fmla="*/ 532408 w 543821"/>
              <a:gd name="connsiteY2" fmla="*/ 161260 h 550432"/>
              <a:gd name="connsiteX3" fmla="*/ 198114 w 543821"/>
              <a:gd name="connsiteY3" fmla="*/ 527395 h 550432"/>
              <a:gd name="connsiteX4" fmla="*/ 11413 w 543821"/>
              <a:gd name="connsiteY4" fmla="*/ 299483 h 550432"/>
              <a:gd name="connsiteX0" fmla="*/ 11413 w 686665"/>
              <a:gd name="connsiteY0" fmla="*/ 299483 h 550432"/>
              <a:gd name="connsiteX1" fmla="*/ 266594 w 686665"/>
              <a:gd name="connsiteY1" fmla="*/ 23037 h 550432"/>
              <a:gd name="connsiteX2" fmla="*/ 675252 w 686665"/>
              <a:gd name="connsiteY2" fmla="*/ 161260 h 550432"/>
              <a:gd name="connsiteX3" fmla="*/ 198114 w 686665"/>
              <a:gd name="connsiteY3" fmla="*/ 527395 h 550432"/>
              <a:gd name="connsiteX4" fmla="*/ 11413 w 686665"/>
              <a:gd name="connsiteY4" fmla="*/ 299483 h 550432"/>
              <a:gd name="connsiteX0" fmla="*/ 36207 w 736253"/>
              <a:gd name="connsiteY0" fmla="*/ 400874 h 1723369"/>
              <a:gd name="connsiteX1" fmla="*/ 291388 w 736253"/>
              <a:gd name="connsiteY1" fmla="*/ 124428 h 1723369"/>
              <a:gd name="connsiteX2" fmla="*/ 700046 w 736253"/>
              <a:gd name="connsiteY2" fmla="*/ 262651 h 1723369"/>
              <a:gd name="connsiteX3" fmla="*/ 508628 w 736253"/>
              <a:gd name="connsiteY3" fmla="*/ 1700332 h 1723369"/>
              <a:gd name="connsiteX4" fmla="*/ 36207 w 736253"/>
              <a:gd name="connsiteY4" fmla="*/ 400874 h 1723369"/>
              <a:gd name="connsiteX0" fmla="*/ 11424 w 686687"/>
              <a:gd name="connsiteY0" fmla="*/ 299483 h 621822"/>
              <a:gd name="connsiteX1" fmla="*/ 266605 w 686687"/>
              <a:gd name="connsiteY1" fmla="*/ 23037 h 621822"/>
              <a:gd name="connsiteX2" fmla="*/ 675263 w 686687"/>
              <a:gd name="connsiteY2" fmla="*/ 161260 h 621822"/>
              <a:gd name="connsiteX3" fmla="*/ 198061 w 686687"/>
              <a:gd name="connsiteY3" fmla="*/ 598785 h 621822"/>
              <a:gd name="connsiteX4" fmla="*/ 11424 w 686687"/>
              <a:gd name="connsiteY4" fmla="*/ 299483 h 621822"/>
              <a:gd name="connsiteX0" fmla="*/ 11424 w 867857"/>
              <a:gd name="connsiteY0" fmla="*/ 441336 h 662352"/>
              <a:gd name="connsiteX1" fmla="*/ 447775 w 867857"/>
              <a:gd name="connsiteY1" fmla="*/ 43302 h 662352"/>
              <a:gd name="connsiteX2" fmla="*/ 856433 w 867857"/>
              <a:gd name="connsiteY2" fmla="*/ 181525 h 662352"/>
              <a:gd name="connsiteX3" fmla="*/ 379231 w 867857"/>
              <a:gd name="connsiteY3" fmla="*/ 619050 h 662352"/>
              <a:gd name="connsiteX4" fmla="*/ 11424 w 867857"/>
              <a:gd name="connsiteY4" fmla="*/ 441336 h 662352"/>
              <a:gd name="connsiteX0" fmla="*/ 8698 w 862406"/>
              <a:gd name="connsiteY0" fmla="*/ 441336 h 662352"/>
              <a:gd name="connsiteX1" fmla="*/ 445049 w 862406"/>
              <a:gd name="connsiteY1" fmla="*/ 43302 h 662352"/>
              <a:gd name="connsiteX2" fmla="*/ 853707 w 862406"/>
              <a:gd name="connsiteY2" fmla="*/ 181525 h 662352"/>
              <a:gd name="connsiteX3" fmla="*/ 497240 w 862406"/>
              <a:gd name="connsiteY3" fmla="*/ 619050 h 662352"/>
              <a:gd name="connsiteX4" fmla="*/ 8698 w 862406"/>
              <a:gd name="connsiteY4" fmla="*/ 441336 h 662352"/>
              <a:gd name="connsiteX0" fmla="*/ 8698 w 862406"/>
              <a:gd name="connsiteY0" fmla="*/ 583188 h 702880"/>
              <a:gd name="connsiteX1" fmla="*/ 445049 w 862406"/>
              <a:gd name="connsiteY1" fmla="*/ 63566 h 702880"/>
              <a:gd name="connsiteX2" fmla="*/ 853707 w 862406"/>
              <a:gd name="connsiteY2" fmla="*/ 201789 h 702880"/>
              <a:gd name="connsiteX3" fmla="*/ 497240 w 862406"/>
              <a:gd name="connsiteY3" fmla="*/ 639314 h 702880"/>
              <a:gd name="connsiteX4" fmla="*/ 8698 w 862406"/>
              <a:gd name="connsiteY4" fmla="*/ 583188 h 70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406" h="702880">
                <a:moveTo>
                  <a:pt x="8698" y="583188"/>
                </a:moveTo>
                <a:cubicBezTo>
                  <a:pt x="0" y="487230"/>
                  <a:pt x="304214" y="127132"/>
                  <a:pt x="445049" y="63566"/>
                </a:cubicBezTo>
                <a:cubicBezTo>
                  <a:pt x="585884" y="0"/>
                  <a:pt x="845009" y="105831"/>
                  <a:pt x="853707" y="201789"/>
                </a:cubicBezTo>
                <a:cubicBezTo>
                  <a:pt x="862406" y="297747"/>
                  <a:pt x="638075" y="575748"/>
                  <a:pt x="497240" y="639314"/>
                </a:cubicBezTo>
                <a:cubicBezTo>
                  <a:pt x="356405" y="702880"/>
                  <a:pt x="17397" y="679146"/>
                  <a:pt x="8698" y="583188"/>
                </a:cubicBezTo>
                <a:close/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2" name="フリーフォーム 61"/>
          <p:cNvSpPr/>
          <p:nvPr/>
        </p:nvSpPr>
        <p:spPr>
          <a:xfrm>
            <a:off x="4997889" y="4691072"/>
            <a:ext cx="713607" cy="362753"/>
          </a:xfrm>
          <a:custGeom>
            <a:avLst/>
            <a:gdLst>
              <a:gd name="connsiteX0" fmla="*/ 0 w 533400"/>
              <a:gd name="connsiteY0" fmla="*/ 299483 h 533399"/>
              <a:gd name="connsiteX1" fmla="*/ 255181 w 533400"/>
              <a:gd name="connsiteY1" fmla="*/ 23037 h 533399"/>
              <a:gd name="connsiteX2" fmla="*/ 520995 w 533400"/>
              <a:gd name="connsiteY2" fmla="*/ 161260 h 533399"/>
              <a:gd name="connsiteX3" fmla="*/ 329609 w 533400"/>
              <a:gd name="connsiteY3" fmla="*/ 384543 h 533399"/>
              <a:gd name="connsiteX4" fmla="*/ 74427 w 533400"/>
              <a:gd name="connsiteY4" fmla="*/ 533399 h 533399"/>
              <a:gd name="connsiteX0" fmla="*/ 0 w 533400"/>
              <a:gd name="connsiteY0" fmla="*/ 299483 h 533399"/>
              <a:gd name="connsiteX1" fmla="*/ 255181 w 533400"/>
              <a:gd name="connsiteY1" fmla="*/ 23037 h 533399"/>
              <a:gd name="connsiteX2" fmla="*/ 520995 w 533400"/>
              <a:gd name="connsiteY2" fmla="*/ 161260 h 533399"/>
              <a:gd name="connsiteX3" fmla="*/ 329609 w 533400"/>
              <a:gd name="connsiteY3" fmla="*/ 384543 h 533399"/>
              <a:gd name="connsiteX4" fmla="*/ 74427 w 533400"/>
              <a:gd name="connsiteY4" fmla="*/ 533399 h 533399"/>
              <a:gd name="connsiteX5" fmla="*/ 0 w 533400"/>
              <a:gd name="connsiteY5" fmla="*/ 299483 h 533399"/>
              <a:gd name="connsiteX0" fmla="*/ 30126 w 563526"/>
              <a:gd name="connsiteY0" fmla="*/ 299483 h 576816"/>
              <a:gd name="connsiteX1" fmla="*/ 285307 w 563526"/>
              <a:gd name="connsiteY1" fmla="*/ 23037 h 576816"/>
              <a:gd name="connsiteX2" fmla="*/ 551121 w 563526"/>
              <a:gd name="connsiteY2" fmla="*/ 161260 h 576816"/>
              <a:gd name="connsiteX3" fmla="*/ 359735 w 563526"/>
              <a:gd name="connsiteY3" fmla="*/ 384543 h 576816"/>
              <a:gd name="connsiteX4" fmla="*/ 104553 w 563526"/>
              <a:gd name="connsiteY4" fmla="*/ 533399 h 576816"/>
              <a:gd name="connsiteX5" fmla="*/ 30126 w 563526"/>
              <a:gd name="connsiteY5" fmla="*/ 299483 h 576816"/>
              <a:gd name="connsiteX0" fmla="*/ 12405 w 545805"/>
              <a:gd name="connsiteY0" fmla="*/ 299483 h 407580"/>
              <a:gd name="connsiteX1" fmla="*/ 267586 w 545805"/>
              <a:gd name="connsiteY1" fmla="*/ 23037 h 407580"/>
              <a:gd name="connsiteX2" fmla="*/ 533400 w 545805"/>
              <a:gd name="connsiteY2" fmla="*/ 161260 h 407580"/>
              <a:gd name="connsiteX3" fmla="*/ 342014 w 545805"/>
              <a:gd name="connsiteY3" fmla="*/ 384543 h 407580"/>
              <a:gd name="connsiteX4" fmla="*/ 12405 w 545805"/>
              <a:gd name="connsiteY4" fmla="*/ 299483 h 407580"/>
              <a:gd name="connsiteX0" fmla="*/ 11413 w 543821"/>
              <a:gd name="connsiteY0" fmla="*/ 299483 h 550432"/>
              <a:gd name="connsiteX1" fmla="*/ 266594 w 543821"/>
              <a:gd name="connsiteY1" fmla="*/ 23037 h 550432"/>
              <a:gd name="connsiteX2" fmla="*/ 532408 w 543821"/>
              <a:gd name="connsiteY2" fmla="*/ 161260 h 550432"/>
              <a:gd name="connsiteX3" fmla="*/ 198114 w 543821"/>
              <a:gd name="connsiteY3" fmla="*/ 527395 h 550432"/>
              <a:gd name="connsiteX4" fmla="*/ 11413 w 543821"/>
              <a:gd name="connsiteY4" fmla="*/ 299483 h 550432"/>
              <a:gd name="connsiteX0" fmla="*/ 11413 w 686665"/>
              <a:gd name="connsiteY0" fmla="*/ 299483 h 550432"/>
              <a:gd name="connsiteX1" fmla="*/ 266594 w 686665"/>
              <a:gd name="connsiteY1" fmla="*/ 23037 h 550432"/>
              <a:gd name="connsiteX2" fmla="*/ 675252 w 686665"/>
              <a:gd name="connsiteY2" fmla="*/ 161260 h 550432"/>
              <a:gd name="connsiteX3" fmla="*/ 198114 w 686665"/>
              <a:gd name="connsiteY3" fmla="*/ 527395 h 550432"/>
              <a:gd name="connsiteX4" fmla="*/ 11413 w 686665"/>
              <a:gd name="connsiteY4" fmla="*/ 299483 h 550432"/>
              <a:gd name="connsiteX0" fmla="*/ 36207 w 736253"/>
              <a:gd name="connsiteY0" fmla="*/ 400874 h 1723369"/>
              <a:gd name="connsiteX1" fmla="*/ 291388 w 736253"/>
              <a:gd name="connsiteY1" fmla="*/ 124428 h 1723369"/>
              <a:gd name="connsiteX2" fmla="*/ 700046 w 736253"/>
              <a:gd name="connsiteY2" fmla="*/ 262651 h 1723369"/>
              <a:gd name="connsiteX3" fmla="*/ 508628 w 736253"/>
              <a:gd name="connsiteY3" fmla="*/ 1700332 h 1723369"/>
              <a:gd name="connsiteX4" fmla="*/ 36207 w 736253"/>
              <a:gd name="connsiteY4" fmla="*/ 400874 h 1723369"/>
              <a:gd name="connsiteX0" fmla="*/ 11424 w 686687"/>
              <a:gd name="connsiteY0" fmla="*/ 299483 h 621822"/>
              <a:gd name="connsiteX1" fmla="*/ 266605 w 686687"/>
              <a:gd name="connsiteY1" fmla="*/ 23037 h 621822"/>
              <a:gd name="connsiteX2" fmla="*/ 675263 w 686687"/>
              <a:gd name="connsiteY2" fmla="*/ 161260 h 621822"/>
              <a:gd name="connsiteX3" fmla="*/ 198061 w 686687"/>
              <a:gd name="connsiteY3" fmla="*/ 598785 h 621822"/>
              <a:gd name="connsiteX4" fmla="*/ 11424 w 686687"/>
              <a:gd name="connsiteY4" fmla="*/ 299483 h 621822"/>
              <a:gd name="connsiteX0" fmla="*/ 11424 w 686687"/>
              <a:gd name="connsiteY0" fmla="*/ 277217 h 577290"/>
              <a:gd name="connsiteX1" fmla="*/ 266605 w 686687"/>
              <a:gd name="connsiteY1" fmla="*/ 771 h 577290"/>
              <a:gd name="connsiteX2" fmla="*/ 675263 w 686687"/>
              <a:gd name="connsiteY2" fmla="*/ 281846 h 577290"/>
              <a:gd name="connsiteX3" fmla="*/ 198061 w 686687"/>
              <a:gd name="connsiteY3" fmla="*/ 576519 h 577290"/>
              <a:gd name="connsiteX4" fmla="*/ 11424 w 686687"/>
              <a:gd name="connsiteY4" fmla="*/ 277217 h 577290"/>
              <a:gd name="connsiteX0" fmla="*/ 11424 w 686687"/>
              <a:gd name="connsiteY0" fmla="*/ 277217 h 577290"/>
              <a:gd name="connsiteX1" fmla="*/ 266605 w 686687"/>
              <a:gd name="connsiteY1" fmla="*/ 771 h 577290"/>
              <a:gd name="connsiteX2" fmla="*/ 675263 w 686687"/>
              <a:gd name="connsiteY2" fmla="*/ 281846 h 577290"/>
              <a:gd name="connsiteX3" fmla="*/ 198061 w 686687"/>
              <a:gd name="connsiteY3" fmla="*/ 576519 h 577290"/>
              <a:gd name="connsiteX4" fmla="*/ 11424 w 686687"/>
              <a:gd name="connsiteY4" fmla="*/ 277217 h 577290"/>
              <a:gd name="connsiteX0" fmla="*/ 114499 w 1932738"/>
              <a:gd name="connsiteY0" fmla="*/ 372464 h 1044531"/>
              <a:gd name="connsiteX1" fmla="*/ 369680 w 1932738"/>
              <a:gd name="connsiteY1" fmla="*/ 96018 h 1044531"/>
              <a:gd name="connsiteX2" fmla="*/ 1921314 w 1932738"/>
              <a:gd name="connsiteY2" fmla="*/ 948573 h 1044531"/>
              <a:gd name="connsiteX3" fmla="*/ 301136 w 1932738"/>
              <a:gd name="connsiteY3" fmla="*/ 671766 h 1044531"/>
              <a:gd name="connsiteX4" fmla="*/ 114499 w 1932738"/>
              <a:gd name="connsiteY4" fmla="*/ 372464 h 1044531"/>
              <a:gd name="connsiteX0" fmla="*/ 11424 w 615185"/>
              <a:gd name="connsiteY0" fmla="*/ 289116 h 601088"/>
              <a:gd name="connsiteX1" fmla="*/ 266605 w 615185"/>
              <a:gd name="connsiteY1" fmla="*/ 12670 h 601088"/>
              <a:gd name="connsiteX2" fmla="*/ 603761 w 615185"/>
              <a:gd name="connsiteY2" fmla="*/ 365135 h 601088"/>
              <a:gd name="connsiteX3" fmla="*/ 198061 w 615185"/>
              <a:gd name="connsiteY3" fmla="*/ 588418 h 601088"/>
              <a:gd name="connsiteX4" fmla="*/ 11424 w 615185"/>
              <a:gd name="connsiteY4" fmla="*/ 289116 h 601088"/>
              <a:gd name="connsiteX0" fmla="*/ 11424 w 615185"/>
              <a:gd name="connsiteY0" fmla="*/ 289116 h 601088"/>
              <a:gd name="connsiteX1" fmla="*/ 266605 w 615185"/>
              <a:gd name="connsiteY1" fmla="*/ 12670 h 601088"/>
              <a:gd name="connsiteX2" fmla="*/ 603761 w 615185"/>
              <a:gd name="connsiteY2" fmla="*/ 365135 h 601088"/>
              <a:gd name="connsiteX3" fmla="*/ 198061 w 615185"/>
              <a:gd name="connsiteY3" fmla="*/ 588418 h 601088"/>
              <a:gd name="connsiteX4" fmla="*/ 11424 w 615185"/>
              <a:gd name="connsiteY4" fmla="*/ 289116 h 601088"/>
              <a:gd name="connsiteX0" fmla="*/ 11424 w 829467"/>
              <a:gd name="connsiteY0" fmla="*/ 289116 h 601088"/>
              <a:gd name="connsiteX1" fmla="*/ 266605 w 829467"/>
              <a:gd name="connsiteY1" fmla="*/ 12670 h 601088"/>
              <a:gd name="connsiteX2" fmla="*/ 818043 w 829467"/>
              <a:gd name="connsiteY2" fmla="*/ 365135 h 601088"/>
              <a:gd name="connsiteX3" fmla="*/ 198061 w 829467"/>
              <a:gd name="connsiteY3" fmla="*/ 588418 h 601088"/>
              <a:gd name="connsiteX4" fmla="*/ 11424 w 829467"/>
              <a:gd name="connsiteY4" fmla="*/ 289116 h 601088"/>
              <a:gd name="connsiteX0" fmla="*/ 90707 w 932568"/>
              <a:gd name="connsiteY0" fmla="*/ 289116 h 1672634"/>
              <a:gd name="connsiteX1" fmla="*/ 345888 w 932568"/>
              <a:gd name="connsiteY1" fmla="*/ 12670 h 1672634"/>
              <a:gd name="connsiteX2" fmla="*/ 897326 w 932568"/>
              <a:gd name="connsiteY2" fmla="*/ 365135 h 1672634"/>
              <a:gd name="connsiteX3" fmla="*/ 134436 w 932568"/>
              <a:gd name="connsiteY3" fmla="*/ 1659964 h 1672634"/>
              <a:gd name="connsiteX4" fmla="*/ 90707 w 932568"/>
              <a:gd name="connsiteY4" fmla="*/ 289116 h 1672634"/>
              <a:gd name="connsiteX0" fmla="*/ 12378 w 831375"/>
              <a:gd name="connsiteY0" fmla="*/ 289116 h 529602"/>
              <a:gd name="connsiteX1" fmla="*/ 267559 w 831375"/>
              <a:gd name="connsiteY1" fmla="*/ 12670 h 529602"/>
              <a:gd name="connsiteX2" fmla="*/ 818997 w 831375"/>
              <a:gd name="connsiteY2" fmla="*/ 365135 h 529602"/>
              <a:gd name="connsiteX3" fmla="*/ 341827 w 831375"/>
              <a:gd name="connsiteY3" fmla="*/ 516932 h 529602"/>
              <a:gd name="connsiteX4" fmla="*/ 12378 w 831375"/>
              <a:gd name="connsiteY4" fmla="*/ 289116 h 529602"/>
              <a:gd name="connsiteX0" fmla="*/ 12378 w 688531"/>
              <a:gd name="connsiteY0" fmla="*/ 289116 h 529602"/>
              <a:gd name="connsiteX1" fmla="*/ 124715 w 688531"/>
              <a:gd name="connsiteY1" fmla="*/ 12670 h 529602"/>
              <a:gd name="connsiteX2" fmla="*/ 676153 w 688531"/>
              <a:gd name="connsiteY2" fmla="*/ 365135 h 529602"/>
              <a:gd name="connsiteX3" fmla="*/ 198983 w 688531"/>
              <a:gd name="connsiteY3" fmla="*/ 516932 h 529602"/>
              <a:gd name="connsiteX4" fmla="*/ 12378 w 688531"/>
              <a:gd name="connsiteY4" fmla="*/ 289116 h 529602"/>
              <a:gd name="connsiteX0" fmla="*/ 18415 w 815304"/>
              <a:gd name="connsiteY0" fmla="*/ 289116 h 529602"/>
              <a:gd name="connsiteX1" fmla="*/ 130752 w 815304"/>
              <a:gd name="connsiteY1" fmla="*/ 12670 h 529602"/>
              <a:gd name="connsiteX2" fmla="*/ 802926 w 815304"/>
              <a:gd name="connsiteY2" fmla="*/ 365136 h 529602"/>
              <a:gd name="connsiteX3" fmla="*/ 205020 w 815304"/>
              <a:gd name="connsiteY3" fmla="*/ 516932 h 529602"/>
              <a:gd name="connsiteX4" fmla="*/ 18415 w 815304"/>
              <a:gd name="connsiteY4" fmla="*/ 289116 h 529602"/>
              <a:gd name="connsiteX0" fmla="*/ 42564 w 869639"/>
              <a:gd name="connsiteY0" fmla="*/ 289116 h 529602"/>
              <a:gd name="connsiteX1" fmla="*/ 154901 w 869639"/>
              <a:gd name="connsiteY1" fmla="*/ 12670 h 529602"/>
              <a:gd name="connsiteX2" fmla="*/ 827075 w 869639"/>
              <a:gd name="connsiteY2" fmla="*/ 365136 h 529602"/>
              <a:gd name="connsiteX3" fmla="*/ 410285 w 869639"/>
              <a:gd name="connsiteY3" fmla="*/ 516932 h 529602"/>
              <a:gd name="connsiteX4" fmla="*/ 42564 w 869639"/>
              <a:gd name="connsiteY4" fmla="*/ 289116 h 529602"/>
              <a:gd name="connsiteX0" fmla="*/ 57412 w 900359"/>
              <a:gd name="connsiteY0" fmla="*/ 53074 h 293560"/>
              <a:gd name="connsiteX1" fmla="*/ 769607 w 900359"/>
              <a:gd name="connsiteY1" fmla="*/ 12670 h 293560"/>
              <a:gd name="connsiteX2" fmla="*/ 841923 w 900359"/>
              <a:gd name="connsiteY2" fmla="*/ 129094 h 293560"/>
              <a:gd name="connsiteX3" fmla="*/ 425133 w 900359"/>
              <a:gd name="connsiteY3" fmla="*/ 280890 h 293560"/>
              <a:gd name="connsiteX4" fmla="*/ 57412 w 900359"/>
              <a:gd name="connsiteY4" fmla="*/ 53074 h 293560"/>
              <a:gd name="connsiteX0" fmla="*/ 57412 w 549425"/>
              <a:gd name="connsiteY0" fmla="*/ 70074 h 286759"/>
              <a:gd name="connsiteX1" fmla="*/ 419698 w 549425"/>
              <a:gd name="connsiteY1" fmla="*/ 9270 h 286759"/>
              <a:gd name="connsiteX2" fmla="*/ 492014 w 549425"/>
              <a:gd name="connsiteY2" fmla="*/ 125694 h 286759"/>
              <a:gd name="connsiteX3" fmla="*/ 75224 w 549425"/>
              <a:gd name="connsiteY3" fmla="*/ 277490 h 286759"/>
              <a:gd name="connsiteX4" fmla="*/ 57412 w 549425"/>
              <a:gd name="connsiteY4" fmla="*/ 70074 h 286759"/>
              <a:gd name="connsiteX0" fmla="*/ 62696 w 603158"/>
              <a:gd name="connsiteY0" fmla="*/ 81072 h 308756"/>
              <a:gd name="connsiteX1" fmla="*/ 424982 w 603158"/>
              <a:gd name="connsiteY1" fmla="*/ 20268 h 308756"/>
              <a:gd name="connsiteX2" fmla="*/ 545745 w 603158"/>
              <a:gd name="connsiteY2" fmla="*/ 202681 h 308756"/>
              <a:gd name="connsiteX3" fmla="*/ 80508 w 603158"/>
              <a:gd name="connsiteY3" fmla="*/ 288488 h 308756"/>
              <a:gd name="connsiteX4" fmla="*/ 62696 w 603158"/>
              <a:gd name="connsiteY4" fmla="*/ 81072 h 30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158" h="308756">
                <a:moveTo>
                  <a:pt x="62696" y="81072"/>
                </a:moveTo>
                <a:cubicBezTo>
                  <a:pt x="120108" y="36369"/>
                  <a:pt x="344474" y="0"/>
                  <a:pt x="424982" y="20268"/>
                </a:cubicBezTo>
                <a:cubicBezTo>
                  <a:pt x="505490" y="40536"/>
                  <a:pt x="603157" y="157978"/>
                  <a:pt x="545745" y="202681"/>
                </a:cubicBezTo>
                <a:cubicBezTo>
                  <a:pt x="488333" y="247384"/>
                  <a:pt x="161016" y="308756"/>
                  <a:pt x="80508" y="288488"/>
                </a:cubicBezTo>
                <a:cubicBezTo>
                  <a:pt x="0" y="268220"/>
                  <a:pt x="5284" y="125775"/>
                  <a:pt x="62696" y="81072"/>
                </a:cubicBezTo>
                <a:close/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3" name="円/楕円 62"/>
          <p:cNvSpPr/>
          <p:nvPr/>
        </p:nvSpPr>
        <p:spPr>
          <a:xfrm>
            <a:off x="5286380" y="5137056"/>
            <a:ext cx="422598" cy="251794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64" name="直線コネクタ 63"/>
          <p:cNvCxnSpPr>
            <a:endCxn id="63" idx="3"/>
          </p:cNvCxnSpPr>
          <p:nvPr/>
        </p:nvCxnSpPr>
        <p:spPr>
          <a:xfrm>
            <a:off x="2928926" y="4565552"/>
            <a:ext cx="2419342" cy="7864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フリーフォーム 64"/>
          <p:cNvSpPr/>
          <p:nvPr/>
        </p:nvSpPr>
        <p:spPr>
          <a:xfrm>
            <a:off x="3929026" y="3708272"/>
            <a:ext cx="1689229" cy="2401274"/>
          </a:xfrm>
          <a:custGeom>
            <a:avLst/>
            <a:gdLst>
              <a:gd name="connsiteX0" fmla="*/ 0 w 1329070"/>
              <a:gd name="connsiteY0" fmla="*/ 207335 h 1754372"/>
              <a:gd name="connsiteX1" fmla="*/ 116958 w 1329070"/>
              <a:gd name="connsiteY1" fmla="*/ 217967 h 1754372"/>
              <a:gd name="connsiteX2" fmla="*/ 446568 w 1329070"/>
              <a:gd name="connsiteY2" fmla="*/ 1515139 h 1754372"/>
              <a:gd name="connsiteX3" fmla="*/ 1329070 w 1329070"/>
              <a:gd name="connsiteY3" fmla="*/ 1653363 h 1754372"/>
              <a:gd name="connsiteX0" fmla="*/ 0 w 1329070"/>
              <a:gd name="connsiteY0" fmla="*/ 0 h 1547037"/>
              <a:gd name="connsiteX1" fmla="*/ 446568 w 1329070"/>
              <a:gd name="connsiteY1" fmla="*/ 1307804 h 1547037"/>
              <a:gd name="connsiteX2" fmla="*/ 1329070 w 1329070"/>
              <a:gd name="connsiteY2" fmla="*/ 1446028 h 1547037"/>
              <a:gd name="connsiteX0" fmla="*/ 0 w 1329070"/>
              <a:gd name="connsiteY0" fmla="*/ 0 h 1547037"/>
              <a:gd name="connsiteX1" fmla="*/ 446568 w 1329070"/>
              <a:gd name="connsiteY1" fmla="*/ 1307804 h 1547037"/>
              <a:gd name="connsiteX2" fmla="*/ 1329070 w 1329070"/>
              <a:gd name="connsiteY2" fmla="*/ 1446028 h 1547037"/>
              <a:gd name="connsiteX0" fmla="*/ 0 w 1329070"/>
              <a:gd name="connsiteY0" fmla="*/ 0 h 1547037"/>
              <a:gd name="connsiteX1" fmla="*/ 446568 w 1329070"/>
              <a:gd name="connsiteY1" fmla="*/ 1307804 h 1547037"/>
              <a:gd name="connsiteX2" fmla="*/ 1329070 w 1329070"/>
              <a:gd name="connsiteY2" fmla="*/ 1231690 h 1547037"/>
              <a:gd name="connsiteX0" fmla="*/ 0 w 1329070"/>
              <a:gd name="connsiteY0" fmla="*/ 0 h 1282194"/>
              <a:gd name="connsiteX1" fmla="*/ 446568 w 1329070"/>
              <a:gd name="connsiteY1" fmla="*/ 879152 h 1282194"/>
              <a:gd name="connsiteX2" fmla="*/ 1329070 w 1329070"/>
              <a:gd name="connsiteY2" fmla="*/ 1231690 h 1282194"/>
              <a:gd name="connsiteX0" fmla="*/ 0 w 1186226"/>
              <a:gd name="connsiteY0" fmla="*/ 0 h 1496532"/>
              <a:gd name="connsiteX1" fmla="*/ 303724 w 1186226"/>
              <a:gd name="connsiteY1" fmla="*/ 1093490 h 1496532"/>
              <a:gd name="connsiteX2" fmla="*/ 1186226 w 1186226"/>
              <a:gd name="connsiteY2" fmla="*/ 1446028 h 1496532"/>
              <a:gd name="connsiteX0" fmla="*/ 0 w 1186226"/>
              <a:gd name="connsiteY0" fmla="*/ 0 h 1496532"/>
              <a:gd name="connsiteX1" fmla="*/ 303724 w 1186226"/>
              <a:gd name="connsiteY1" fmla="*/ 1093490 h 1496532"/>
              <a:gd name="connsiteX2" fmla="*/ 1186226 w 1186226"/>
              <a:gd name="connsiteY2" fmla="*/ 1446028 h 1496532"/>
              <a:gd name="connsiteX0" fmla="*/ 0 w 1186226"/>
              <a:gd name="connsiteY0" fmla="*/ 0 h 1639432"/>
              <a:gd name="connsiteX1" fmla="*/ 303724 w 1186226"/>
              <a:gd name="connsiteY1" fmla="*/ 1236390 h 1639432"/>
              <a:gd name="connsiteX2" fmla="*/ 1186226 w 1186226"/>
              <a:gd name="connsiteY2" fmla="*/ 1588928 h 1639432"/>
              <a:gd name="connsiteX0" fmla="*/ 0 w 1186226"/>
              <a:gd name="connsiteY0" fmla="*/ 0 h 1639432"/>
              <a:gd name="connsiteX1" fmla="*/ 303724 w 1186226"/>
              <a:gd name="connsiteY1" fmla="*/ 1236390 h 1639432"/>
              <a:gd name="connsiteX2" fmla="*/ 1186226 w 1186226"/>
              <a:gd name="connsiteY2" fmla="*/ 1588928 h 1639432"/>
              <a:gd name="connsiteX0" fmla="*/ 0 w 1186226"/>
              <a:gd name="connsiteY0" fmla="*/ 0 h 1496580"/>
              <a:gd name="connsiteX1" fmla="*/ 303724 w 1186226"/>
              <a:gd name="connsiteY1" fmla="*/ 1093538 h 1496580"/>
              <a:gd name="connsiteX2" fmla="*/ 1186226 w 1186226"/>
              <a:gd name="connsiteY2" fmla="*/ 1446076 h 1496580"/>
              <a:gd name="connsiteX0" fmla="*/ 0 w 1427777"/>
              <a:gd name="connsiteY0" fmla="*/ 0 h 2043839"/>
              <a:gd name="connsiteX1" fmla="*/ 545275 w 1427777"/>
              <a:gd name="connsiteY1" fmla="*/ 1640797 h 2043839"/>
              <a:gd name="connsiteX2" fmla="*/ 1427777 w 1427777"/>
              <a:gd name="connsiteY2" fmla="*/ 1993335 h 204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7777" h="2043839">
                <a:moveTo>
                  <a:pt x="0" y="0"/>
                </a:moveTo>
                <a:cubicBezTo>
                  <a:pt x="368474" y="3008"/>
                  <a:pt x="323763" y="1399792"/>
                  <a:pt x="545275" y="1640797"/>
                </a:cubicBezTo>
                <a:cubicBezTo>
                  <a:pt x="747294" y="1880030"/>
                  <a:pt x="1087535" y="2043839"/>
                  <a:pt x="1427777" y="1993335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6" name="円/楕円 65"/>
          <p:cNvSpPr/>
          <p:nvPr/>
        </p:nvSpPr>
        <p:spPr>
          <a:xfrm>
            <a:off x="1785918" y="6065750"/>
            <a:ext cx="857256" cy="35719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7" name="円/楕円 66"/>
          <p:cNvSpPr/>
          <p:nvPr/>
        </p:nvSpPr>
        <p:spPr>
          <a:xfrm>
            <a:off x="2571736" y="4422676"/>
            <a:ext cx="338078" cy="251794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8" name="円/楕円 67"/>
          <p:cNvSpPr/>
          <p:nvPr/>
        </p:nvSpPr>
        <p:spPr>
          <a:xfrm>
            <a:off x="5000628" y="4065486"/>
            <a:ext cx="1285884" cy="35719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69" name="直線コネクタ 68"/>
          <p:cNvCxnSpPr>
            <a:stCxn id="66" idx="7"/>
            <a:endCxn id="62" idx="3"/>
          </p:cNvCxnSpPr>
          <p:nvPr/>
        </p:nvCxnSpPr>
        <p:spPr>
          <a:xfrm rot="5400000" flipH="1" flipV="1">
            <a:off x="3261362" y="4286283"/>
            <a:ext cx="1088047" cy="25755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3286118" y="4279800"/>
            <a:ext cx="1697179" cy="71438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円/楕円 70"/>
          <p:cNvSpPr/>
          <p:nvPr/>
        </p:nvSpPr>
        <p:spPr>
          <a:xfrm>
            <a:off x="2908830" y="4015246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2173252" y="4708404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2173252" y="5718584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5929322" y="5422784"/>
            <a:ext cx="500066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5286380" y="3708272"/>
            <a:ext cx="285752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円/楕円 94"/>
          <p:cNvSpPr/>
          <p:nvPr/>
        </p:nvSpPr>
        <p:spPr>
          <a:xfrm>
            <a:off x="4612958" y="4357694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/>
          <p:cNvSpPr/>
          <p:nvPr/>
        </p:nvSpPr>
        <p:spPr>
          <a:xfrm>
            <a:off x="4536281" y="3994724"/>
            <a:ext cx="1847449" cy="823822"/>
          </a:xfrm>
          <a:custGeom>
            <a:avLst/>
            <a:gdLst>
              <a:gd name="connsiteX0" fmla="*/ 1351280 w 2068576"/>
              <a:gd name="connsiteY0" fmla="*/ 0 h 873760"/>
              <a:gd name="connsiteX1" fmla="*/ 1912112 w 2068576"/>
              <a:gd name="connsiteY1" fmla="*/ 146304 h 873760"/>
              <a:gd name="connsiteX2" fmla="*/ 1899920 w 2068576"/>
              <a:gd name="connsiteY2" fmla="*/ 487680 h 873760"/>
              <a:gd name="connsiteX3" fmla="*/ 900176 w 2068576"/>
              <a:gd name="connsiteY3" fmla="*/ 560832 h 873760"/>
              <a:gd name="connsiteX4" fmla="*/ 644144 w 2068576"/>
              <a:gd name="connsiteY4" fmla="*/ 731520 h 873760"/>
              <a:gd name="connsiteX5" fmla="*/ 266192 w 2068576"/>
              <a:gd name="connsiteY5" fmla="*/ 841248 h 873760"/>
              <a:gd name="connsiteX6" fmla="*/ 34544 w 2068576"/>
              <a:gd name="connsiteY6" fmla="*/ 536448 h 873760"/>
              <a:gd name="connsiteX7" fmla="*/ 473456 w 2068576"/>
              <a:gd name="connsiteY7" fmla="*/ 97536 h 873760"/>
              <a:gd name="connsiteX8" fmla="*/ 1168400 w 2068576"/>
              <a:gd name="connsiteY8" fmla="*/ 0 h 873760"/>
              <a:gd name="connsiteX0" fmla="*/ 1351280 w 2068576"/>
              <a:gd name="connsiteY0" fmla="*/ 0 h 873760"/>
              <a:gd name="connsiteX1" fmla="*/ 1912112 w 2068576"/>
              <a:gd name="connsiteY1" fmla="*/ 146304 h 873760"/>
              <a:gd name="connsiteX2" fmla="*/ 1899920 w 2068576"/>
              <a:gd name="connsiteY2" fmla="*/ 487680 h 873760"/>
              <a:gd name="connsiteX3" fmla="*/ 900176 w 2068576"/>
              <a:gd name="connsiteY3" fmla="*/ 560832 h 873760"/>
              <a:gd name="connsiteX4" fmla="*/ 644144 w 2068576"/>
              <a:gd name="connsiteY4" fmla="*/ 731520 h 873760"/>
              <a:gd name="connsiteX5" fmla="*/ 266192 w 2068576"/>
              <a:gd name="connsiteY5" fmla="*/ 841248 h 873760"/>
              <a:gd name="connsiteX6" fmla="*/ 34544 w 2068576"/>
              <a:gd name="connsiteY6" fmla="*/ 536448 h 873760"/>
              <a:gd name="connsiteX7" fmla="*/ 473456 w 2068576"/>
              <a:gd name="connsiteY7" fmla="*/ 97536 h 873760"/>
              <a:gd name="connsiteX8" fmla="*/ 1168400 w 2068576"/>
              <a:gd name="connsiteY8" fmla="*/ 0 h 873760"/>
              <a:gd name="connsiteX9" fmla="*/ 1351280 w 2068576"/>
              <a:gd name="connsiteY9" fmla="*/ 0 h 873760"/>
              <a:gd name="connsiteX0" fmla="*/ 1253744 w 1971040"/>
              <a:gd name="connsiteY0" fmla="*/ 0 h 873473"/>
              <a:gd name="connsiteX1" fmla="*/ 1814576 w 1971040"/>
              <a:gd name="connsiteY1" fmla="*/ 146304 h 873473"/>
              <a:gd name="connsiteX2" fmla="*/ 1802384 w 1971040"/>
              <a:gd name="connsiteY2" fmla="*/ 487680 h 873473"/>
              <a:gd name="connsiteX3" fmla="*/ 802640 w 1971040"/>
              <a:gd name="connsiteY3" fmla="*/ 560832 h 873473"/>
              <a:gd name="connsiteX4" fmla="*/ 546608 w 1971040"/>
              <a:gd name="connsiteY4" fmla="*/ 731520 h 873473"/>
              <a:gd name="connsiteX5" fmla="*/ 168656 w 1971040"/>
              <a:gd name="connsiteY5" fmla="*/ 841248 h 873473"/>
              <a:gd name="connsiteX6" fmla="*/ 34544 w 1971040"/>
              <a:gd name="connsiteY6" fmla="*/ 538170 h 873473"/>
              <a:gd name="connsiteX7" fmla="*/ 375920 w 1971040"/>
              <a:gd name="connsiteY7" fmla="*/ 97536 h 873473"/>
              <a:gd name="connsiteX8" fmla="*/ 1070864 w 1971040"/>
              <a:gd name="connsiteY8" fmla="*/ 0 h 873473"/>
              <a:gd name="connsiteX9" fmla="*/ 1253744 w 1971040"/>
              <a:gd name="connsiteY9" fmla="*/ 0 h 873473"/>
              <a:gd name="connsiteX0" fmla="*/ 1375982 w 2093278"/>
              <a:gd name="connsiteY0" fmla="*/ 0 h 1213338"/>
              <a:gd name="connsiteX1" fmla="*/ 1936814 w 2093278"/>
              <a:gd name="connsiteY1" fmla="*/ 146304 h 1213338"/>
              <a:gd name="connsiteX2" fmla="*/ 1924622 w 2093278"/>
              <a:gd name="connsiteY2" fmla="*/ 487680 h 1213338"/>
              <a:gd name="connsiteX3" fmla="*/ 924878 w 2093278"/>
              <a:gd name="connsiteY3" fmla="*/ 560832 h 1213338"/>
              <a:gd name="connsiteX4" fmla="*/ 668846 w 2093278"/>
              <a:gd name="connsiteY4" fmla="*/ 731520 h 1213338"/>
              <a:gd name="connsiteX5" fmla="*/ 85344 w 2093278"/>
              <a:gd name="connsiteY5" fmla="*/ 1181113 h 1213338"/>
              <a:gd name="connsiteX6" fmla="*/ 156782 w 2093278"/>
              <a:gd name="connsiteY6" fmla="*/ 538170 h 1213338"/>
              <a:gd name="connsiteX7" fmla="*/ 498158 w 2093278"/>
              <a:gd name="connsiteY7" fmla="*/ 97536 h 1213338"/>
              <a:gd name="connsiteX8" fmla="*/ 1193102 w 2093278"/>
              <a:gd name="connsiteY8" fmla="*/ 0 h 1213338"/>
              <a:gd name="connsiteX9" fmla="*/ 1375982 w 2093278"/>
              <a:gd name="connsiteY9" fmla="*/ 0 h 1213338"/>
              <a:gd name="connsiteX0" fmla="*/ 1252283 w 1969579"/>
              <a:gd name="connsiteY0" fmla="*/ 0 h 856147"/>
              <a:gd name="connsiteX1" fmla="*/ 1813115 w 1969579"/>
              <a:gd name="connsiteY1" fmla="*/ 146304 h 856147"/>
              <a:gd name="connsiteX2" fmla="*/ 1800923 w 1969579"/>
              <a:gd name="connsiteY2" fmla="*/ 487680 h 856147"/>
              <a:gd name="connsiteX3" fmla="*/ 801179 w 1969579"/>
              <a:gd name="connsiteY3" fmla="*/ 560832 h 856147"/>
              <a:gd name="connsiteX4" fmla="*/ 545147 w 1969579"/>
              <a:gd name="connsiteY4" fmla="*/ 731520 h 856147"/>
              <a:gd name="connsiteX5" fmla="*/ 175959 w 1969579"/>
              <a:gd name="connsiteY5" fmla="*/ 823922 h 856147"/>
              <a:gd name="connsiteX6" fmla="*/ 33083 w 1969579"/>
              <a:gd name="connsiteY6" fmla="*/ 538170 h 856147"/>
              <a:gd name="connsiteX7" fmla="*/ 374459 w 1969579"/>
              <a:gd name="connsiteY7" fmla="*/ 97536 h 856147"/>
              <a:gd name="connsiteX8" fmla="*/ 1069403 w 1969579"/>
              <a:gd name="connsiteY8" fmla="*/ 0 h 856147"/>
              <a:gd name="connsiteX9" fmla="*/ 1252283 w 1969579"/>
              <a:gd name="connsiteY9" fmla="*/ 0 h 856147"/>
              <a:gd name="connsiteX0" fmla="*/ 1254919 w 1972215"/>
              <a:gd name="connsiteY0" fmla="*/ 0 h 856147"/>
              <a:gd name="connsiteX1" fmla="*/ 1815751 w 1972215"/>
              <a:gd name="connsiteY1" fmla="*/ 146304 h 856147"/>
              <a:gd name="connsiteX2" fmla="*/ 1803559 w 1972215"/>
              <a:gd name="connsiteY2" fmla="*/ 487680 h 856147"/>
              <a:gd name="connsiteX3" fmla="*/ 803815 w 1972215"/>
              <a:gd name="connsiteY3" fmla="*/ 560832 h 856147"/>
              <a:gd name="connsiteX4" fmla="*/ 547783 w 1972215"/>
              <a:gd name="connsiteY4" fmla="*/ 731520 h 856147"/>
              <a:gd name="connsiteX5" fmla="*/ 178595 w 1972215"/>
              <a:gd name="connsiteY5" fmla="*/ 823922 h 856147"/>
              <a:gd name="connsiteX6" fmla="*/ 35719 w 1972215"/>
              <a:gd name="connsiteY6" fmla="*/ 538170 h 856147"/>
              <a:gd name="connsiteX7" fmla="*/ 392909 w 1972215"/>
              <a:gd name="connsiteY7" fmla="*/ 180981 h 856147"/>
              <a:gd name="connsiteX8" fmla="*/ 1072039 w 1972215"/>
              <a:gd name="connsiteY8" fmla="*/ 0 h 856147"/>
              <a:gd name="connsiteX9" fmla="*/ 1254919 w 1972215"/>
              <a:gd name="connsiteY9" fmla="*/ 0 h 856147"/>
              <a:gd name="connsiteX0" fmla="*/ 1254919 w 1972215"/>
              <a:gd name="connsiteY0" fmla="*/ 461961 h 1318108"/>
              <a:gd name="connsiteX1" fmla="*/ 1815751 w 1972215"/>
              <a:gd name="connsiteY1" fmla="*/ 608265 h 1318108"/>
              <a:gd name="connsiteX2" fmla="*/ 1803559 w 1972215"/>
              <a:gd name="connsiteY2" fmla="*/ 949641 h 1318108"/>
              <a:gd name="connsiteX3" fmla="*/ 803815 w 1972215"/>
              <a:gd name="connsiteY3" fmla="*/ 1022793 h 1318108"/>
              <a:gd name="connsiteX4" fmla="*/ 547783 w 1972215"/>
              <a:gd name="connsiteY4" fmla="*/ 1193481 h 1318108"/>
              <a:gd name="connsiteX5" fmla="*/ 178595 w 1972215"/>
              <a:gd name="connsiteY5" fmla="*/ 1285883 h 1318108"/>
              <a:gd name="connsiteX6" fmla="*/ 35719 w 1972215"/>
              <a:gd name="connsiteY6" fmla="*/ 1000131 h 1318108"/>
              <a:gd name="connsiteX7" fmla="*/ 392909 w 1972215"/>
              <a:gd name="connsiteY7" fmla="*/ 642942 h 1318108"/>
              <a:gd name="connsiteX8" fmla="*/ 1321603 w 1972215"/>
              <a:gd name="connsiteY8" fmla="*/ 0 h 1318108"/>
              <a:gd name="connsiteX9" fmla="*/ 1254919 w 1972215"/>
              <a:gd name="connsiteY9" fmla="*/ 461961 h 1318108"/>
              <a:gd name="connsiteX0" fmla="*/ 1254919 w 1972215"/>
              <a:gd name="connsiteY0" fmla="*/ 0 h 856147"/>
              <a:gd name="connsiteX1" fmla="*/ 1815751 w 1972215"/>
              <a:gd name="connsiteY1" fmla="*/ 146304 h 856147"/>
              <a:gd name="connsiteX2" fmla="*/ 1803559 w 1972215"/>
              <a:gd name="connsiteY2" fmla="*/ 487680 h 856147"/>
              <a:gd name="connsiteX3" fmla="*/ 803815 w 1972215"/>
              <a:gd name="connsiteY3" fmla="*/ 560832 h 856147"/>
              <a:gd name="connsiteX4" fmla="*/ 547783 w 1972215"/>
              <a:gd name="connsiteY4" fmla="*/ 731520 h 856147"/>
              <a:gd name="connsiteX5" fmla="*/ 178595 w 1972215"/>
              <a:gd name="connsiteY5" fmla="*/ 823922 h 856147"/>
              <a:gd name="connsiteX6" fmla="*/ 35719 w 1972215"/>
              <a:gd name="connsiteY6" fmla="*/ 538170 h 856147"/>
              <a:gd name="connsiteX7" fmla="*/ 392909 w 1972215"/>
              <a:gd name="connsiteY7" fmla="*/ 180981 h 856147"/>
              <a:gd name="connsiteX8" fmla="*/ 1107289 w 1972215"/>
              <a:gd name="connsiteY8" fmla="*/ 38105 h 856147"/>
              <a:gd name="connsiteX9" fmla="*/ 1254919 w 1972215"/>
              <a:gd name="connsiteY9" fmla="*/ 0 h 856147"/>
              <a:gd name="connsiteX0" fmla="*/ 1678793 w 1972215"/>
              <a:gd name="connsiteY0" fmla="*/ 0 h 960918"/>
              <a:gd name="connsiteX1" fmla="*/ 1815751 w 1972215"/>
              <a:gd name="connsiteY1" fmla="*/ 251075 h 960918"/>
              <a:gd name="connsiteX2" fmla="*/ 1803559 w 1972215"/>
              <a:gd name="connsiteY2" fmla="*/ 592451 h 960918"/>
              <a:gd name="connsiteX3" fmla="*/ 803815 w 1972215"/>
              <a:gd name="connsiteY3" fmla="*/ 665603 h 960918"/>
              <a:gd name="connsiteX4" fmla="*/ 547783 w 1972215"/>
              <a:gd name="connsiteY4" fmla="*/ 836291 h 960918"/>
              <a:gd name="connsiteX5" fmla="*/ 178595 w 1972215"/>
              <a:gd name="connsiteY5" fmla="*/ 928693 h 960918"/>
              <a:gd name="connsiteX6" fmla="*/ 35719 w 1972215"/>
              <a:gd name="connsiteY6" fmla="*/ 642941 h 960918"/>
              <a:gd name="connsiteX7" fmla="*/ 392909 w 1972215"/>
              <a:gd name="connsiteY7" fmla="*/ 285752 h 960918"/>
              <a:gd name="connsiteX8" fmla="*/ 1107289 w 1972215"/>
              <a:gd name="connsiteY8" fmla="*/ 142876 h 960918"/>
              <a:gd name="connsiteX9" fmla="*/ 1678793 w 1972215"/>
              <a:gd name="connsiteY9" fmla="*/ 0 h 960918"/>
              <a:gd name="connsiteX0" fmla="*/ 1107289 w 1972215"/>
              <a:gd name="connsiteY0" fmla="*/ 0 h 818042"/>
              <a:gd name="connsiteX1" fmla="*/ 1815751 w 1972215"/>
              <a:gd name="connsiteY1" fmla="*/ 108199 h 818042"/>
              <a:gd name="connsiteX2" fmla="*/ 1803559 w 1972215"/>
              <a:gd name="connsiteY2" fmla="*/ 449575 h 818042"/>
              <a:gd name="connsiteX3" fmla="*/ 803815 w 1972215"/>
              <a:gd name="connsiteY3" fmla="*/ 522727 h 818042"/>
              <a:gd name="connsiteX4" fmla="*/ 547783 w 1972215"/>
              <a:gd name="connsiteY4" fmla="*/ 693415 h 818042"/>
              <a:gd name="connsiteX5" fmla="*/ 178595 w 1972215"/>
              <a:gd name="connsiteY5" fmla="*/ 785817 h 818042"/>
              <a:gd name="connsiteX6" fmla="*/ 35719 w 1972215"/>
              <a:gd name="connsiteY6" fmla="*/ 500065 h 818042"/>
              <a:gd name="connsiteX7" fmla="*/ 392909 w 1972215"/>
              <a:gd name="connsiteY7" fmla="*/ 142876 h 818042"/>
              <a:gd name="connsiteX8" fmla="*/ 1107289 w 1972215"/>
              <a:gd name="connsiteY8" fmla="*/ 0 h 818042"/>
              <a:gd name="connsiteX0" fmla="*/ 1107289 w 1972215"/>
              <a:gd name="connsiteY0" fmla="*/ 5780 h 823822"/>
              <a:gd name="connsiteX1" fmla="*/ 1815751 w 1972215"/>
              <a:gd name="connsiteY1" fmla="*/ 113979 h 823822"/>
              <a:gd name="connsiteX2" fmla="*/ 1803559 w 1972215"/>
              <a:gd name="connsiteY2" fmla="*/ 455355 h 823822"/>
              <a:gd name="connsiteX3" fmla="*/ 803815 w 1972215"/>
              <a:gd name="connsiteY3" fmla="*/ 528507 h 823822"/>
              <a:gd name="connsiteX4" fmla="*/ 547783 w 1972215"/>
              <a:gd name="connsiteY4" fmla="*/ 699195 h 823822"/>
              <a:gd name="connsiteX5" fmla="*/ 178595 w 1972215"/>
              <a:gd name="connsiteY5" fmla="*/ 791597 h 823822"/>
              <a:gd name="connsiteX6" fmla="*/ 35719 w 1972215"/>
              <a:gd name="connsiteY6" fmla="*/ 505845 h 823822"/>
              <a:gd name="connsiteX7" fmla="*/ 392909 w 1972215"/>
              <a:gd name="connsiteY7" fmla="*/ 148656 h 823822"/>
              <a:gd name="connsiteX8" fmla="*/ 1107289 w 1972215"/>
              <a:gd name="connsiteY8" fmla="*/ 5780 h 823822"/>
              <a:gd name="connsiteX0" fmla="*/ 1107289 w 1972215"/>
              <a:gd name="connsiteY0" fmla="*/ 5780 h 823822"/>
              <a:gd name="connsiteX1" fmla="*/ 1815751 w 1972215"/>
              <a:gd name="connsiteY1" fmla="*/ 113979 h 823822"/>
              <a:gd name="connsiteX2" fmla="*/ 1803559 w 1972215"/>
              <a:gd name="connsiteY2" fmla="*/ 455355 h 823822"/>
              <a:gd name="connsiteX3" fmla="*/ 803815 w 1972215"/>
              <a:gd name="connsiteY3" fmla="*/ 528507 h 823822"/>
              <a:gd name="connsiteX4" fmla="*/ 547783 w 1972215"/>
              <a:gd name="connsiteY4" fmla="*/ 699195 h 823822"/>
              <a:gd name="connsiteX5" fmla="*/ 178595 w 1972215"/>
              <a:gd name="connsiteY5" fmla="*/ 791597 h 823822"/>
              <a:gd name="connsiteX6" fmla="*/ 35719 w 1972215"/>
              <a:gd name="connsiteY6" fmla="*/ 505845 h 823822"/>
              <a:gd name="connsiteX7" fmla="*/ 392909 w 1972215"/>
              <a:gd name="connsiteY7" fmla="*/ 148656 h 823822"/>
              <a:gd name="connsiteX8" fmla="*/ 1107289 w 1972215"/>
              <a:gd name="connsiteY8" fmla="*/ 5780 h 823822"/>
              <a:gd name="connsiteX0" fmla="*/ 1107289 w 2847581"/>
              <a:gd name="connsiteY0" fmla="*/ 5780 h 860686"/>
              <a:gd name="connsiteX1" fmla="*/ 1815751 w 2847581"/>
              <a:gd name="connsiteY1" fmla="*/ 113979 h 860686"/>
              <a:gd name="connsiteX2" fmla="*/ 2678925 w 2847581"/>
              <a:gd name="connsiteY2" fmla="*/ 791598 h 860686"/>
              <a:gd name="connsiteX3" fmla="*/ 803815 w 2847581"/>
              <a:gd name="connsiteY3" fmla="*/ 528507 h 860686"/>
              <a:gd name="connsiteX4" fmla="*/ 547783 w 2847581"/>
              <a:gd name="connsiteY4" fmla="*/ 699195 h 860686"/>
              <a:gd name="connsiteX5" fmla="*/ 178595 w 2847581"/>
              <a:gd name="connsiteY5" fmla="*/ 791597 h 860686"/>
              <a:gd name="connsiteX6" fmla="*/ 35719 w 2847581"/>
              <a:gd name="connsiteY6" fmla="*/ 505845 h 860686"/>
              <a:gd name="connsiteX7" fmla="*/ 392909 w 2847581"/>
              <a:gd name="connsiteY7" fmla="*/ 148656 h 860686"/>
              <a:gd name="connsiteX8" fmla="*/ 1107289 w 2847581"/>
              <a:gd name="connsiteY8" fmla="*/ 5780 h 860686"/>
              <a:gd name="connsiteX0" fmla="*/ 1107289 w 1847449"/>
              <a:gd name="connsiteY0" fmla="*/ 5780 h 823822"/>
              <a:gd name="connsiteX1" fmla="*/ 1815751 w 1847449"/>
              <a:gd name="connsiteY1" fmla="*/ 113979 h 823822"/>
              <a:gd name="connsiteX2" fmla="*/ 1678793 w 1847449"/>
              <a:gd name="connsiteY2" fmla="*/ 434408 h 823822"/>
              <a:gd name="connsiteX3" fmla="*/ 803815 w 1847449"/>
              <a:gd name="connsiteY3" fmla="*/ 528507 h 823822"/>
              <a:gd name="connsiteX4" fmla="*/ 547783 w 1847449"/>
              <a:gd name="connsiteY4" fmla="*/ 699195 h 823822"/>
              <a:gd name="connsiteX5" fmla="*/ 178595 w 1847449"/>
              <a:gd name="connsiteY5" fmla="*/ 791597 h 823822"/>
              <a:gd name="connsiteX6" fmla="*/ 35719 w 1847449"/>
              <a:gd name="connsiteY6" fmla="*/ 505845 h 823822"/>
              <a:gd name="connsiteX7" fmla="*/ 392909 w 1847449"/>
              <a:gd name="connsiteY7" fmla="*/ 148656 h 823822"/>
              <a:gd name="connsiteX8" fmla="*/ 1107289 w 1847449"/>
              <a:gd name="connsiteY8" fmla="*/ 5780 h 82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7449" h="823822">
                <a:moveTo>
                  <a:pt x="1107289" y="5780"/>
                </a:moveTo>
                <a:cubicBezTo>
                  <a:pt x="1344429" y="0"/>
                  <a:pt x="1593967" y="25901"/>
                  <a:pt x="1815751" y="113979"/>
                </a:cubicBezTo>
                <a:cubicBezTo>
                  <a:pt x="1836545" y="212721"/>
                  <a:pt x="1847449" y="365320"/>
                  <a:pt x="1678793" y="434408"/>
                </a:cubicBezTo>
                <a:cubicBezTo>
                  <a:pt x="1510137" y="503496"/>
                  <a:pt x="992317" y="484376"/>
                  <a:pt x="803815" y="528507"/>
                </a:cubicBezTo>
                <a:cubicBezTo>
                  <a:pt x="615313" y="572638"/>
                  <a:pt x="651986" y="655347"/>
                  <a:pt x="547783" y="699195"/>
                </a:cubicBezTo>
                <a:cubicBezTo>
                  <a:pt x="443580" y="743043"/>
                  <a:pt x="263939" y="823822"/>
                  <a:pt x="178595" y="791597"/>
                </a:cubicBezTo>
                <a:cubicBezTo>
                  <a:pt x="93251" y="759372"/>
                  <a:pt x="0" y="613002"/>
                  <a:pt x="35719" y="505845"/>
                </a:cubicBezTo>
                <a:cubicBezTo>
                  <a:pt x="71438" y="398688"/>
                  <a:pt x="214314" y="232000"/>
                  <a:pt x="392909" y="148656"/>
                </a:cubicBezTo>
                <a:cubicBezTo>
                  <a:pt x="571504" y="65312"/>
                  <a:pt x="854305" y="9844"/>
                  <a:pt x="1107289" y="5780"/>
                </a:cubicBezTo>
                <a:close/>
              </a:path>
            </a:pathLst>
          </a:cu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/>
          <p:cNvSpPr/>
          <p:nvPr/>
        </p:nvSpPr>
        <p:spPr>
          <a:xfrm>
            <a:off x="4558506" y="4230339"/>
            <a:ext cx="1168408" cy="852054"/>
          </a:xfrm>
          <a:custGeom>
            <a:avLst/>
            <a:gdLst>
              <a:gd name="connsiteX0" fmla="*/ 1351280 w 2068576"/>
              <a:gd name="connsiteY0" fmla="*/ 0 h 873760"/>
              <a:gd name="connsiteX1" fmla="*/ 1912112 w 2068576"/>
              <a:gd name="connsiteY1" fmla="*/ 146304 h 873760"/>
              <a:gd name="connsiteX2" fmla="*/ 1899920 w 2068576"/>
              <a:gd name="connsiteY2" fmla="*/ 487680 h 873760"/>
              <a:gd name="connsiteX3" fmla="*/ 900176 w 2068576"/>
              <a:gd name="connsiteY3" fmla="*/ 560832 h 873760"/>
              <a:gd name="connsiteX4" fmla="*/ 644144 w 2068576"/>
              <a:gd name="connsiteY4" fmla="*/ 731520 h 873760"/>
              <a:gd name="connsiteX5" fmla="*/ 266192 w 2068576"/>
              <a:gd name="connsiteY5" fmla="*/ 841248 h 873760"/>
              <a:gd name="connsiteX6" fmla="*/ 34544 w 2068576"/>
              <a:gd name="connsiteY6" fmla="*/ 536448 h 873760"/>
              <a:gd name="connsiteX7" fmla="*/ 473456 w 2068576"/>
              <a:gd name="connsiteY7" fmla="*/ 97536 h 873760"/>
              <a:gd name="connsiteX8" fmla="*/ 1168400 w 2068576"/>
              <a:gd name="connsiteY8" fmla="*/ 0 h 873760"/>
              <a:gd name="connsiteX0" fmla="*/ 1351280 w 2068576"/>
              <a:gd name="connsiteY0" fmla="*/ 0 h 873760"/>
              <a:gd name="connsiteX1" fmla="*/ 1912112 w 2068576"/>
              <a:gd name="connsiteY1" fmla="*/ 146304 h 873760"/>
              <a:gd name="connsiteX2" fmla="*/ 1899920 w 2068576"/>
              <a:gd name="connsiteY2" fmla="*/ 487680 h 873760"/>
              <a:gd name="connsiteX3" fmla="*/ 900176 w 2068576"/>
              <a:gd name="connsiteY3" fmla="*/ 560832 h 873760"/>
              <a:gd name="connsiteX4" fmla="*/ 644144 w 2068576"/>
              <a:gd name="connsiteY4" fmla="*/ 731520 h 873760"/>
              <a:gd name="connsiteX5" fmla="*/ 266192 w 2068576"/>
              <a:gd name="connsiteY5" fmla="*/ 841248 h 873760"/>
              <a:gd name="connsiteX6" fmla="*/ 34544 w 2068576"/>
              <a:gd name="connsiteY6" fmla="*/ 536448 h 873760"/>
              <a:gd name="connsiteX7" fmla="*/ 473456 w 2068576"/>
              <a:gd name="connsiteY7" fmla="*/ 97536 h 873760"/>
              <a:gd name="connsiteX8" fmla="*/ 1168400 w 2068576"/>
              <a:gd name="connsiteY8" fmla="*/ 0 h 873760"/>
              <a:gd name="connsiteX9" fmla="*/ 1351280 w 2068576"/>
              <a:gd name="connsiteY9" fmla="*/ 0 h 873760"/>
              <a:gd name="connsiteX0" fmla="*/ 1253744 w 1971040"/>
              <a:gd name="connsiteY0" fmla="*/ 0 h 873473"/>
              <a:gd name="connsiteX1" fmla="*/ 1814576 w 1971040"/>
              <a:gd name="connsiteY1" fmla="*/ 146304 h 873473"/>
              <a:gd name="connsiteX2" fmla="*/ 1802384 w 1971040"/>
              <a:gd name="connsiteY2" fmla="*/ 487680 h 873473"/>
              <a:gd name="connsiteX3" fmla="*/ 802640 w 1971040"/>
              <a:gd name="connsiteY3" fmla="*/ 560832 h 873473"/>
              <a:gd name="connsiteX4" fmla="*/ 546608 w 1971040"/>
              <a:gd name="connsiteY4" fmla="*/ 731520 h 873473"/>
              <a:gd name="connsiteX5" fmla="*/ 168656 w 1971040"/>
              <a:gd name="connsiteY5" fmla="*/ 841248 h 873473"/>
              <a:gd name="connsiteX6" fmla="*/ 34544 w 1971040"/>
              <a:gd name="connsiteY6" fmla="*/ 538170 h 873473"/>
              <a:gd name="connsiteX7" fmla="*/ 375920 w 1971040"/>
              <a:gd name="connsiteY7" fmla="*/ 97536 h 873473"/>
              <a:gd name="connsiteX8" fmla="*/ 1070864 w 1971040"/>
              <a:gd name="connsiteY8" fmla="*/ 0 h 873473"/>
              <a:gd name="connsiteX9" fmla="*/ 1253744 w 1971040"/>
              <a:gd name="connsiteY9" fmla="*/ 0 h 873473"/>
              <a:gd name="connsiteX0" fmla="*/ 1375982 w 2093278"/>
              <a:gd name="connsiteY0" fmla="*/ 0 h 1213338"/>
              <a:gd name="connsiteX1" fmla="*/ 1936814 w 2093278"/>
              <a:gd name="connsiteY1" fmla="*/ 146304 h 1213338"/>
              <a:gd name="connsiteX2" fmla="*/ 1924622 w 2093278"/>
              <a:gd name="connsiteY2" fmla="*/ 487680 h 1213338"/>
              <a:gd name="connsiteX3" fmla="*/ 924878 w 2093278"/>
              <a:gd name="connsiteY3" fmla="*/ 560832 h 1213338"/>
              <a:gd name="connsiteX4" fmla="*/ 668846 w 2093278"/>
              <a:gd name="connsiteY4" fmla="*/ 731520 h 1213338"/>
              <a:gd name="connsiteX5" fmla="*/ 85344 w 2093278"/>
              <a:gd name="connsiteY5" fmla="*/ 1181113 h 1213338"/>
              <a:gd name="connsiteX6" fmla="*/ 156782 w 2093278"/>
              <a:gd name="connsiteY6" fmla="*/ 538170 h 1213338"/>
              <a:gd name="connsiteX7" fmla="*/ 498158 w 2093278"/>
              <a:gd name="connsiteY7" fmla="*/ 97536 h 1213338"/>
              <a:gd name="connsiteX8" fmla="*/ 1193102 w 2093278"/>
              <a:gd name="connsiteY8" fmla="*/ 0 h 1213338"/>
              <a:gd name="connsiteX9" fmla="*/ 1375982 w 2093278"/>
              <a:gd name="connsiteY9" fmla="*/ 0 h 1213338"/>
              <a:gd name="connsiteX0" fmla="*/ 1252283 w 1969579"/>
              <a:gd name="connsiteY0" fmla="*/ 0 h 856147"/>
              <a:gd name="connsiteX1" fmla="*/ 1813115 w 1969579"/>
              <a:gd name="connsiteY1" fmla="*/ 146304 h 856147"/>
              <a:gd name="connsiteX2" fmla="*/ 1800923 w 1969579"/>
              <a:gd name="connsiteY2" fmla="*/ 487680 h 856147"/>
              <a:gd name="connsiteX3" fmla="*/ 801179 w 1969579"/>
              <a:gd name="connsiteY3" fmla="*/ 560832 h 856147"/>
              <a:gd name="connsiteX4" fmla="*/ 545147 w 1969579"/>
              <a:gd name="connsiteY4" fmla="*/ 731520 h 856147"/>
              <a:gd name="connsiteX5" fmla="*/ 175959 w 1969579"/>
              <a:gd name="connsiteY5" fmla="*/ 823922 h 856147"/>
              <a:gd name="connsiteX6" fmla="*/ 33083 w 1969579"/>
              <a:gd name="connsiteY6" fmla="*/ 538170 h 856147"/>
              <a:gd name="connsiteX7" fmla="*/ 374459 w 1969579"/>
              <a:gd name="connsiteY7" fmla="*/ 97536 h 856147"/>
              <a:gd name="connsiteX8" fmla="*/ 1069403 w 1969579"/>
              <a:gd name="connsiteY8" fmla="*/ 0 h 856147"/>
              <a:gd name="connsiteX9" fmla="*/ 1252283 w 1969579"/>
              <a:gd name="connsiteY9" fmla="*/ 0 h 856147"/>
              <a:gd name="connsiteX0" fmla="*/ 1254919 w 1972215"/>
              <a:gd name="connsiteY0" fmla="*/ 0 h 856147"/>
              <a:gd name="connsiteX1" fmla="*/ 1815751 w 1972215"/>
              <a:gd name="connsiteY1" fmla="*/ 146304 h 856147"/>
              <a:gd name="connsiteX2" fmla="*/ 1803559 w 1972215"/>
              <a:gd name="connsiteY2" fmla="*/ 487680 h 856147"/>
              <a:gd name="connsiteX3" fmla="*/ 803815 w 1972215"/>
              <a:gd name="connsiteY3" fmla="*/ 560832 h 856147"/>
              <a:gd name="connsiteX4" fmla="*/ 547783 w 1972215"/>
              <a:gd name="connsiteY4" fmla="*/ 731520 h 856147"/>
              <a:gd name="connsiteX5" fmla="*/ 178595 w 1972215"/>
              <a:gd name="connsiteY5" fmla="*/ 823922 h 856147"/>
              <a:gd name="connsiteX6" fmla="*/ 35719 w 1972215"/>
              <a:gd name="connsiteY6" fmla="*/ 538170 h 856147"/>
              <a:gd name="connsiteX7" fmla="*/ 392909 w 1972215"/>
              <a:gd name="connsiteY7" fmla="*/ 180981 h 856147"/>
              <a:gd name="connsiteX8" fmla="*/ 1072039 w 1972215"/>
              <a:gd name="connsiteY8" fmla="*/ 0 h 856147"/>
              <a:gd name="connsiteX9" fmla="*/ 1254919 w 1972215"/>
              <a:gd name="connsiteY9" fmla="*/ 0 h 856147"/>
              <a:gd name="connsiteX0" fmla="*/ 1254919 w 1972215"/>
              <a:gd name="connsiteY0" fmla="*/ 461961 h 1318108"/>
              <a:gd name="connsiteX1" fmla="*/ 1815751 w 1972215"/>
              <a:gd name="connsiteY1" fmla="*/ 608265 h 1318108"/>
              <a:gd name="connsiteX2" fmla="*/ 1803559 w 1972215"/>
              <a:gd name="connsiteY2" fmla="*/ 949641 h 1318108"/>
              <a:gd name="connsiteX3" fmla="*/ 803815 w 1972215"/>
              <a:gd name="connsiteY3" fmla="*/ 1022793 h 1318108"/>
              <a:gd name="connsiteX4" fmla="*/ 547783 w 1972215"/>
              <a:gd name="connsiteY4" fmla="*/ 1193481 h 1318108"/>
              <a:gd name="connsiteX5" fmla="*/ 178595 w 1972215"/>
              <a:gd name="connsiteY5" fmla="*/ 1285883 h 1318108"/>
              <a:gd name="connsiteX6" fmla="*/ 35719 w 1972215"/>
              <a:gd name="connsiteY6" fmla="*/ 1000131 h 1318108"/>
              <a:gd name="connsiteX7" fmla="*/ 392909 w 1972215"/>
              <a:gd name="connsiteY7" fmla="*/ 642942 h 1318108"/>
              <a:gd name="connsiteX8" fmla="*/ 1321603 w 1972215"/>
              <a:gd name="connsiteY8" fmla="*/ 0 h 1318108"/>
              <a:gd name="connsiteX9" fmla="*/ 1254919 w 1972215"/>
              <a:gd name="connsiteY9" fmla="*/ 461961 h 1318108"/>
              <a:gd name="connsiteX0" fmla="*/ 1254919 w 1972215"/>
              <a:gd name="connsiteY0" fmla="*/ 0 h 856147"/>
              <a:gd name="connsiteX1" fmla="*/ 1815751 w 1972215"/>
              <a:gd name="connsiteY1" fmla="*/ 146304 h 856147"/>
              <a:gd name="connsiteX2" fmla="*/ 1803559 w 1972215"/>
              <a:gd name="connsiteY2" fmla="*/ 487680 h 856147"/>
              <a:gd name="connsiteX3" fmla="*/ 803815 w 1972215"/>
              <a:gd name="connsiteY3" fmla="*/ 560832 h 856147"/>
              <a:gd name="connsiteX4" fmla="*/ 547783 w 1972215"/>
              <a:gd name="connsiteY4" fmla="*/ 731520 h 856147"/>
              <a:gd name="connsiteX5" fmla="*/ 178595 w 1972215"/>
              <a:gd name="connsiteY5" fmla="*/ 823922 h 856147"/>
              <a:gd name="connsiteX6" fmla="*/ 35719 w 1972215"/>
              <a:gd name="connsiteY6" fmla="*/ 538170 h 856147"/>
              <a:gd name="connsiteX7" fmla="*/ 392909 w 1972215"/>
              <a:gd name="connsiteY7" fmla="*/ 180981 h 856147"/>
              <a:gd name="connsiteX8" fmla="*/ 1107289 w 1972215"/>
              <a:gd name="connsiteY8" fmla="*/ 38105 h 856147"/>
              <a:gd name="connsiteX9" fmla="*/ 1254919 w 1972215"/>
              <a:gd name="connsiteY9" fmla="*/ 0 h 856147"/>
              <a:gd name="connsiteX0" fmla="*/ 1678793 w 1972215"/>
              <a:gd name="connsiteY0" fmla="*/ 0 h 960918"/>
              <a:gd name="connsiteX1" fmla="*/ 1815751 w 1972215"/>
              <a:gd name="connsiteY1" fmla="*/ 251075 h 960918"/>
              <a:gd name="connsiteX2" fmla="*/ 1803559 w 1972215"/>
              <a:gd name="connsiteY2" fmla="*/ 592451 h 960918"/>
              <a:gd name="connsiteX3" fmla="*/ 803815 w 1972215"/>
              <a:gd name="connsiteY3" fmla="*/ 665603 h 960918"/>
              <a:gd name="connsiteX4" fmla="*/ 547783 w 1972215"/>
              <a:gd name="connsiteY4" fmla="*/ 836291 h 960918"/>
              <a:gd name="connsiteX5" fmla="*/ 178595 w 1972215"/>
              <a:gd name="connsiteY5" fmla="*/ 928693 h 960918"/>
              <a:gd name="connsiteX6" fmla="*/ 35719 w 1972215"/>
              <a:gd name="connsiteY6" fmla="*/ 642941 h 960918"/>
              <a:gd name="connsiteX7" fmla="*/ 392909 w 1972215"/>
              <a:gd name="connsiteY7" fmla="*/ 285752 h 960918"/>
              <a:gd name="connsiteX8" fmla="*/ 1107289 w 1972215"/>
              <a:gd name="connsiteY8" fmla="*/ 142876 h 960918"/>
              <a:gd name="connsiteX9" fmla="*/ 1678793 w 1972215"/>
              <a:gd name="connsiteY9" fmla="*/ 0 h 960918"/>
              <a:gd name="connsiteX0" fmla="*/ 1107289 w 1972215"/>
              <a:gd name="connsiteY0" fmla="*/ 0 h 818042"/>
              <a:gd name="connsiteX1" fmla="*/ 1815751 w 1972215"/>
              <a:gd name="connsiteY1" fmla="*/ 108199 h 818042"/>
              <a:gd name="connsiteX2" fmla="*/ 1803559 w 1972215"/>
              <a:gd name="connsiteY2" fmla="*/ 449575 h 818042"/>
              <a:gd name="connsiteX3" fmla="*/ 803815 w 1972215"/>
              <a:gd name="connsiteY3" fmla="*/ 522727 h 818042"/>
              <a:gd name="connsiteX4" fmla="*/ 547783 w 1972215"/>
              <a:gd name="connsiteY4" fmla="*/ 693415 h 818042"/>
              <a:gd name="connsiteX5" fmla="*/ 178595 w 1972215"/>
              <a:gd name="connsiteY5" fmla="*/ 785817 h 818042"/>
              <a:gd name="connsiteX6" fmla="*/ 35719 w 1972215"/>
              <a:gd name="connsiteY6" fmla="*/ 500065 h 818042"/>
              <a:gd name="connsiteX7" fmla="*/ 392909 w 1972215"/>
              <a:gd name="connsiteY7" fmla="*/ 142876 h 818042"/>
              <a:gd name="connsiteX8" fmla="*/ 1107289 w 1972215"/>
              <a:gd name="connsiteY8" fmla="*/ 0 h 818042"/>
              <a:gd name="connsiteX0" fmla="*/ 1107289 w 1972215"/>
              <a:gd name="connsiteY0" fmla="*/ 5780 h 823822"/>
              <a:gd name="connsiteX1" fmla="*/ 1815751 w 1972215"/>
              <a:gd name="connsiteY1" fmla="*/ 113979 h 823822"/>
              <a:gd name="connsiteX2" fmla="*/ 1803559 w 1972215"/>
              <a:gd name="connsiteY2" fmla="*/ 455355 h 823822"/>
              <a:gd name="connsiteX3" fmla="*/ 803815 w 1972215"/>
              <a:gd name="connsiteY3" fmla="*/ 528507 h 823822"/>
              <a:gd name="connsiteX4" fmla="*/ 547783 w 1972215"/>
              <a:gd name="connsiteY4" fmla="*/ 699195 h 823822"/>
              <a:gd name="connsiteX5" fmla="*/ 178595 w 1972215"/>
              <a:gd name="connsiteY5" fmla="*/ 791597 h 823822"/>
              <a:gd name="connsiteX6" fmla="*/ 35719 w 1972215"/>
              <a:gd name="connsiteY6" fmla="*/ 505845 h 823822"/>
              <a:gd name="connsiteX7" fmla="*/ 392909 w 1972215"/>
              <a:gd name="connsiteY7" fmla="*/ 148656 h 823822"/>
              <a:gd name="connsiteX8" fmla="*/ 1107289 w 1972215"/>
              <a:gd name="connsiteY8" fmla="*/ 5780 h 823822"/>
              <a:gd name="connsiteX0" fmla="*/ 1107289 w 1972215"/>
              <a:gd name="connsiteY0" fmla="*/ 5780 h 823822"/>
              <a:gd name="connsiteX1" fmla="*/ 1815751 w 1972215"/>
              <a:gd name="connsiteY1" fmla="*/ 113979 h 823822"/>
              <a:gd name="connsiteX2" fmla="*/ 1803559 w 1972215"/>
              <a:gd name="connsiteY2" fmla="*/ 455355 h 823822"/>
              <a:gd name="connsiteX3" fmla="*/ 803815 w 1972215"/>
              <a:gd name="connsiteY3" fmla="*/ 528507 h 823822"/>
              <a:gd name="connsiteX4" fmla="*/ 547783 w 1972215"/>
              <a:gd name="connsiteY4" fmla="*/ 699195 h 823822"/>
              <a:gd name="connsiteX5" fmla="*/ 178595 w 1972215"/>
              <a:gd name="connsiteY5" fmla="*/ 791597 h 823822"/>
              <a:gd name="connsiteX6" fmla="*/ 35719 w 1972215"/>
              <a:gd name="connsiteY6" fmla="*/ 505845 h 823822"/>
              <a:gd name="connsiteX7" fmla="*/ 392909 w 1972215"/>
              <a:gd name="connsiteY7" fmla="*/ 148656 h 823822"/>
              <a:gd name="connsiteX8" fmla="*/ 1107289 w 1972215"/>
              <a:gd name="connsiteY8" fmla="*/ 5780 h 823822"/>
              <a:gd name="connsiteX0" fmla="*/ 1107289 w 2847581"/>
              <a:gd name="connsiteY0" fmla="*/ 5780 h 860686"/>
              <a:gd name="connsiteX1" fmla="*/ 1815751 w 2847581"/>
              <a:gd name="connsiteY1" fmla="*/ 113979 h 860686"/>
              <a:gd name="connsiteX2" fmla="*/ 2678925 w 2847581"/>
              <a:gd name="connsiteY2" fmla="*/ 791598 h 860686"/>
              <a:gd name="connsiteX3" fmla="*/ 803815 w 2847581"/>
              <a:gd name="connsiteY3" fmla="*/ 528507 h 860686"/>
              <a:gd name="connsiteX4" fmla="*/ 547783 w 2847581"/>
              <a:gd name="connsiteY4" fmla="*/ 699195 h 860686"/>
              <a:gd name="connsiteX5" fmla="*/ 178595 w 2847581"/>
              <a:gd name="connsiteY5" fmla="*/ 791597 h 860686"/>
              <a:gd name="connsiteX6" fmla="*/ 35719 w 2847581"/>
              <a:gd name="connsiteY6" fmla="*/ 505845 h 860686"/>
              <a:gd name="connsiteX7" fmla="*/ 392909 w 2847581"/>
              <a:gd name="connsiteY7" fmla="*/ 148656 h 860686"/>
              <a:gd name="connsiteX8" fmla="*/ 1107289 w 2847581"/>
              <a:gd name="connsiteY8" fmla="*/ 5780 h 860686"/>
              <a:gd name="connsiteX0" fmla="*/ 1107289 w 1847449"/>
              <a:gd name="connsiteY0" fmla="*/ 5780 h 823822"/>
              <a:gd name="connsiteX1" fmla="*/ 1815751 w 1847449"/>
              <a:gd name="connsiteY1" fmla="*/ 113979 h 823822"/>
              <a:gd name="connsiteX2" fmla="*/ 1678793 w 1847449"/>
              <a:gd name="connsiteY2" fmla="*/ 434408 h 823822"/>
              <a:gd name="connsiteX3" fmla="*/ 803815 w 1847449"/>
              <a:gd name="connsiteY3" fmla="*/ 528507 h 823822"/>
              <a:gd name="connsiteX4" fmla="*/ 547783 w 1847449"/>
              <a:gd name="connsiteY4" fmla="*/ 699195 h 823822"/>
              <a:gd name="connsiteX5" fmla="*/ 178595 w 1847449"/>
              <a:gd name="connsiteY5" fmla="*/ 791597 h 823822"/>
              <a:gd name="connsiteX6" fmla="*/ 35719 w 1847449"/>
              <a:gd name="connsiteY6" fmla="*/ 505845 h 823822"/>
              <a:gd name="connsiteX7" fmla="*/ 392909 w 1847449"/>
              <a:gd name="connsiteY7" fmla="*/ 148656 h 823822"/>
              <a:gd name="connsiteX8" fmla="*/ 1107289 w 1847449"/>
              <a:gd name="connsiteY8" fmla="*/ 5780 h 823822"/>
              <a:gd name="connsiteX0" fmla="*/ 1188251 w 1928411"/>
              <a:gd name="connsiteY0" fmla="*/ 5780 h 823822"/>
              <a:gd name="connsiteX1" fmla="*/ 1896713 w 1928411"/>
              <a:gd name="connsiteY1" fmla="*/ 113979 h 823822"/>
              <a:gd name="connsiteX2" fmla="*/ 1759755 w 1928411"/>
              <a:gd name="connsiteY2" fmla="*/ 434408 h 823822"/>
              <a:gd name="connsiteX3" fmla="*/ 884777 w 1928411"/>
              <a:gd name="connsiteY3" fmla="*/ 528507 h 823822"/>
              <a:gd name="connsiteX4" fmla="*/ 628745 w 1928411"/>
              <a:gd name="connsiteY4" fmla="*/ 699195 h 823822"/>
              <a:gd name="connsiteX5" fmla="*/ 259557 w 1928411"/>
              <a:gd name="connsiteY5" fmla="*/ 791597 h 823822"/>
              <a:gd name="connsiteX6" fmla="*/ 116681 w 1928411"/>
              <a:gd name="connsiteY6" fmla="*/ 505845 h 823822"/>
              <a:gd name="connsiteX7" fmla="*/ 178595 w 1928411"/>
              <a:gd name="connsiteY7" fmla="*/ 139132 h 823822"/>
              <a:gd name="connsiteX8" fmla="*/ 1188251 w 1928411"/>
              <a:gd name="connsiteY8" fmla="*/ 5780 h 823822"/>
              <a:gd name="connsiteX0" fmla="*/ 1237464 w 1977624"/>
              <a:gd name="connsiteY0" fmla="*/ 5780 h 849222"/>
              <a:gd name="connsiteX1" fmla="*/ 1945926 w 1977624"/>
              <a:gd name="connsiteY1" fmla="*/ 113979 h 849222"/>
              <a:gd name="connsiteX2" fmla="*/ 1808968 w 1977624"/>
              <a:gd name="connsiteY2" fmla="*/ 434408 h 849222"/>
              <a:gd name="connsiteX3" fmla="*/ 933990 w 1977624"/>
              <a:gd name="connsiteY3" fmla="*/ 528507 h 849222"/>
              <a:gd name="connsiteX4" fmla="*/ 677958 w 1977624"/>
              <a:gd name="connsiteY4" fmla="*/ 699195 h 849222"/>
              <a:gd name="connsiteX5" fmla="*/ 308770 w 1977624"/>
              <a:gd name="connsiteY5" fmla="*/ 791597 h 849222"/>
              <a:gd name="connsiteX6" fmla="*/ 13494 w 1977624"/>
              <a:gd name="connsiteY6" fmla="*/ 353446 h 849222"/>
              <a:gd name="connsiteX7" fmla="*/ 227808 w 1977624"/>
              <a:gd name="connsiteY7" fmla="*/ 139132 h 849222"/>
              <a:gd name="connsiteX8" fmla="*/ 1237464 w 1977624"/>
              <a:gd name="connsiteY8" fmla="*/ 5780 h 849222"/>
              <a:gd name="connsiteX0" fmla="*/ 1237464 w 1977624"/>
              <a:gd name="connsiteY0" fmla="*/ 5780 h 968798"/>
              <a:gd name="connsiteX1" fmla="*/ 1945926 w 1977624"/>
              <a:gd name="connsiteY1" fmla="*/ 113979 h 968798"/>
              <a:gd name="connsiteX2" fmla="*/ 1808968 w 1977624"/>
              <a:gd name="connsiteY2" fmla="*/ 434408 h 968798"/>
              <a:gd name="connsiteX3" fmla="*/ 933990 w 1977624"/>
              <a:gd name="connsiteY3" fmla="*/ 528507 h 968798"/>
              <a:gd name="connsiteX4" fmla="*/ 727874 w 1977624"/>
              <a:gd name="connsiteY4" fmla="*/ 924950 h 968798"/>
              <a:gd name="connsiteX5" fmla="*/ 308770 w 1977624"/>
              <a:gd name="connsiteY5" fmla="*/ 791597 h 968798"/>
              <a:gd name="connsiteX6" fmla="*/ 13494 w 1977624"/>
              <a:gd name="connsiteY6" fmla="*/ 353446 h 968798"/>
              <a:gd name="connsiteX7" fmla="*/ 227808 w 1977624"/>
              <a:gd name="connsiteY7" fmla="*/ 139132 h 968798"/>
              <a:gd name="connsiteX8" fmla="*/ 1237464 w 1977624"/>
              <a:gd name="connsiteY8" fmla="*/ 5780 h 968798"/>
              <a:gd name="connsiteX0" fmla="*/ 1237464 w 1966720"/>
              <a:gd name="connsiteY0" fmla="*/ 5780 h 935269"/>
              <a:gd name="connsiteX1" fmla="*/ 1945926 w 1966720"/>
              <a:gd name="connsiteY1" fmla="*/ 113979 h 935269"/>
              <a:gd name="connsiteX2" fmla="*/ 1808968 w 1966720"/>
              <a:gd name="connsiteY2" fmla="*/ 434408 h 935269"/>
              <a:gd name="connsiteX3" fmla="*/ 1156502 w 1966720"/>
              <a:gd name="connsiteY3" fmla="*/ 853512 h 935269"/>
              <a:gd name="connsiteX4" fmla="*/ 727874 w 1966720"/>
              <a:gd name="connsiteY4" fmla="*/ 924950 h 935269"/>
              <a:gd name="connsiteX5" fmla="*/ 308770 w 1966720"/>
              <a:gd name="connsiteY5" fmla="*/ 791597 h 935269"/>
              <a:gd name="connsiteX6" fmla="*/ 13494 w 1966720"/>
              <a:gd name="connsiteY6" fmla="*/ 353446 h 935269"/>
              <a:gd name="connsiteX7" fmla="*/ 227808 w 1966720"/>
              <a:gd name="connsiteY7" fmla="*/ 139132 h 935269"/>
              <a:gd name="connsiteX8" fmla="*/ 1237464 w 1966720"/>
              <a:gd name="connsiteY8" fmla="*/ 5780 h 935269"/>
              <a:gd name="connsiteX0" fmla="*/ 727874 w 1966720"/>
              <a:gd name="connsiteY0" fmla="*/ 398984 h 909368"/>
              <a:gd name="connsiteX1" fmla="*/ 1945926 w 1966720"/>
              <a:gd name="connsiteY1" fmla="*/ 88078 h 909368"/>
              <a:gd name="connsiteX2" fmla="*/ 1808968 w 1966720"/>
              <a:gd name="connsiteY2" fmla="*/ 408507 h 909368"/>
              <a:gd name="connsiteX3" fmla="*/ 1156502 w 1966720"/>
              <a:gd name="connsiteY3" fmla="*/ 827611 h 909368"/>
              <a:gd name="connsiteX4" fmla="*/ 727874 w 1966720"/>
              <a:gd name="connsiteY4" fmla="*/ 899049 h 909368"/>
              <a:gd name="connsiteX5" fmla="*/ 308770 w 1966720"/>
              <a:gd name="connsiteY5" fmla="*/ 765696 h 909368"/>
              <a:gd name="connsiteX6" fmla="*/ 13494 w 1966720"/>
              <a:gd name="connsiteY6" fmla="*/ 327545 h 909368"/>
              <a:gd name="connsiteX7" fmla="*/ 227808 w 1966720"/>
              <a:gd name="connsiteY7" fmla="*/ 113231 h 909368"/>
              <a:gd name="connsiteX8" fmla="*/ 727874 w 1966720"/>
              <a:gd name="connsiteY8" fmla="*/ 398984 h 909368"/>
              <a:gd name="connsiteX0" fmla="*/ 727874 w 1966720"/>
              <a:gd name="connsiteY0" fmla="*/ 398984 h 909368"/>
              <a:gd name="connsiteX1" fmla="*/ 1945926 w 1966720"/>
              <a:gd name="connsiteY1" fmla="*/ 88078 h 909368"/>
              <a:gd name="connsiteX2" fmla="*/ 1808968 w 1966720"/>
              <a:gd name="connsiteY2" fmla="*/ 408507 h 909368"/>
              <a:gd name="connsiteX3" fmla="*/ 1156502 w 1966720"/>
              <a:gd name="connsiteY3" fmla="*/ 827611 h 909368"/>
              <a:gd name="connsiteX4" fmla="*/ 727874 w 1966720"/>
              <a:gd name="connsiteY4" fmla="*/ 899049 h 909368"/>
              <a:gd name="connsiteX5" fmla="*/ 308770 w 1966720"/>
              <a:gd name="connsiteY5" fmla="*/ 765696 h 909368"/>
              <a:gd name="connsiteX6" fmla="*/ 13494 w 1966720"/>
              <a:gd name="connsiteY6" fmla="*/ 327545 h 909368"/>
              <a:gd name="connsiteX7" fmla="*/ 227808 w 1966720"/>
              <a:gd name="connsiteY7" fmla="*/ 113231 h 909368"/>
              <a:gd name="connsiteX8" fmla="*/ 727874 w 1966720"/>
              <a:gd name="connsiteY8" fmla="*/ 398984 h 909368"/>
              <a:gd name="connsiteX0" fmla="*/ 727874 w 1880406"/>
              <a:gd name="connsiteY0" fmla="*/ 341670 h 852054"/>
              <a:gd name="connsiteX1" fmla="*/ 1808968 w 1880406"/>
              <a:gd name="connsiteY1" fmla="*/ 351193 h 852054"/>
              <a:gd name="connsiteX2" fmla="*/ 1156502 w 1880406"/>
              <a:gd name="connsiteY2" fmla="*/ 770297 h 852054"/>
              <a:gd name="connsiteX3" fmla="*/ 727874 w 1880406"/>
              <a:gd name="connsiteY3" fmla="*/ 841735 h 852054"/>
              <a:gd name="connsiteX4" fmla="*/ 308770 w 1880406"/>
              <a:gd name="connsiteY4" fmla="*/ 708382 h 852054"/>
              <a:gd name="connsiteX5" fmla="*/ 13494 w 1880406"/>
              <a:gd name="connsiteY5" fmla="*/ 270231 h 852054"/>
              <a:gd name="connsiteX6" fmla="*/ 227808 w 1880406"/>
              <a:gd name="connsiteY6" fmla="*/ 55917 h 852054"/>
              <a:gd name="connsiteX7" fmla="*/ 727874 w 1880406"/>
              <a:gd name="connsiteY7" fmla="*/ 341670 h 852054"/>
              <a:gd name="connsiteX0" fmla="*/ 727874 w 1227940"/>
              <a:gd name="connsiteY0" fmla="*/ 341670 h 852054"/>
              <a:gd name="connsiteX1" fmla="*/ 1156502 w 1227940"/>
              <a:gd name="connsiteY1" fmla="*/ 555983 h 852054"/>
              <a:gd name="connsiteX2" fmla="*/ 1156502 w 1227940"/>
              <a:gd name="connsiteY2" fmla="*/ 770297 h 852054"/>
              <a:gd name="connsiteX3" fmla="*/ 727874 w 1227940"/>
              <a:gd name="connsiteY3" fmla="*/ 841735 h 852054"/>
              <a:gd name="connsiteX4" fmla="*/ 308770 w 1227940"/>
              <a:gd name="connsiteY4" fmla="*/ 708382 h 852054"/>
              <a:gd name="connsiteX5" fmla="*/ 13494 w 1227940"/>
              <a:gd name="connsiteY5" fmla="*/ 270231 h 852054"/>
              <a:gd name="connsiteX6" fmla="*/ 227808 w 1227940"/>
              <a:gd name="connsiteY6" fmla="*/ 55917 h 852054"/>
              <a:gd name="connsiteX7" fmla="*/ 727874 w 1227940"/>
              <a:gd name="connsiteY7" fmla="*/ 341670 h 852054"/>
              <a:gd name="connsiteX0" fmla="*/ 727874 w 1239846"/>
              <a:gd name="connsiteY0" fmla="*/ 341670 h 923492"/>
              <a:gd name="connsiteX1" fmla="*/ 1156502 w 1239846"/>
              <a:gd name="connsiteY1" fmla="*/ 555983 h 923492"/>
              <a:gd name="connsiteX2" fmla="*/ 1156502 w 1239846"/>
              <a:gd name="connsiteY2" fmla="*/ 770297 h 923492"/>
              <a:gd name="connsiteX3" fmla="*/ 656436 w 1239846"/>
              <a:gd name="connsiteY3" fmla="*/ 913173 h 923492"/>
              <a:gd name="connsiteX4" fmla="*/ 308770 w 1239846"/>
              <a:gd name="connsiteY4" fmla="*/ 708382 h 923492"/>
              <a:gd name="connsiteX5" fmla="*/ 13494 w 1239846"/>
              <a:gd name="connsiteY5" fmla="*/ 270231 h 923492"/>
              <a:gd name="connsiteX6" fmla="*/ 227808 w 1239846"/>
              <a:gd name="connsiteY6" fmla="*/ 55917 h 923492"/>
              <a:gd name="connsiteX7" fmla="*/ 727874 w 1239846"/>
              <a:gd name="connsiteY7" fmla="*/ 341670 h 923492"/>
              <a:gd name="connsiteX0" fmla="*/ 727874 w 1275565"/>
              <a:gd name="connsiteY0" fmla="*/ 341670 h 1494996"/>
              <a:gd name="connsiteX1" fmla="*/ 1156502 w 1275565"/>
              <a:gd name="connsiteY1" fmla="*/ 555983 h 1494996"/>
              <a:gd name="connsiteX2" fmla="*/ 1156502 w 1275565"/>
              <a:gd name="connsiteY2" fmla="*/ 770297 h 1494996"/>
              <a:gd name="connsiteX3" fmla="*/ 442122 w 1275565"/>
              <a:gd name="connsiteY3" fmla="*/ 1484677 h 1494996"/>
              <a:gd name="connsiteX4" fmla="*/ 308770 w 1275565"/>
              <a:gd name="connsiteY4" fmla="*/ 708382 h 1494996"/>
              <a:gd name="connsiteX5" fmla="*/ 13494 w 1275565"/>
              <a:gd name="connsiteY5" fmla="*/ 270231 h 1494996"/>
              <a:gd name="connsiteX6" fmla="*/ 227808 w 1275565"/>
              <a:gd name="connsiteY6" fmla="*/ 55917 h 1494996"/>
              <a:gd name="connsiteX7" fmla="*/ 727874 w 1275565"/>
              <a:gd name="connsiteY7" fmla="*/ 341670 h 1494996"/>
              <a:gd name="connsiteX0" fmla="*/ 727874 w 1251753"/>
              <a:gd name="connsiteY0" fmla="*/ 341670 h 852054"/>
              <a:gd name="connsiteX1" fmla="*/ 1156502 w 1251753"/>
              <a:gd name="connsiteY1" fmla="*/ 555983 h 852054"/>
              <a:gd name="connsiteX2" fmla="*/ 1156502 w 1251753"/>
              <a:gd name="connsiteY2" fmla="*/ 770297 h 852054"/>
              <a:gd name="connsiteX3" fmla="*/ 584998 w 1251753"/>
              <a:gd name="connsiteY3" fmla="*/ 841735 h 852054"/>
              <a:gd name="connsiteX4" fmla="*/ 308770 w 1251753"/>
              <a:gd name="connsiteY4" fmla="*/ 708382 h 852054"/>
              <a:gd name="connsiteX5" fmla="*/ 13494 w 1251753"/>
              <a:gd name="connsiteY5" fmla="*/ 270231 h 852054"/>
              <a:gd name="connsiteX6" fmla="*/ 227808 w 1251753"/>
              <a:gd name="connsiteY6" fmla="*/ 55917 h 852054"/>
              <a:gd name="connsiteX7" fmla="*/ 727874 w 1251753"/>
              <a:gd name="connsiteY7" fmla="*/ 341670 h 852054"/>
              <a:gd name="connsiteX0" fmla="*/ 727874 w 1216034"/>
              <a:gd name="connsiteY0" fmla="*/ 341670 h 852054"/>
              <a:gd name="connsiteX1" fmla="*/ 1156502 w 1216034"/>
              <a:gd name="connsiteY1" fmla="*/ 555983 h 852054"/>
              <a:gd name="connsiteX2" fmla="*/ 1085064 w 1216034"/>
              <a:gd name="connsiteY2" fmla="*/ 770297 h 852054"/>
              <a:gd name="connsiteX3" fmla="*/ 584998 w 1216034"/>
              <a:gd name="connsiteY3" fmla="*/ 841735 h 852054"/>
              <a:gd name="connsiteX4" fmla="*/ 308770 w 1216034"/>
              <a:gd name="connsiteY4" fmla="*/ 708382 h 852054"/>
              <a:gd name="connsiteX5" fmla="*/ 13494 w 1216034"/>
              <a:gd name="connsiteY5" fmla="*/ 270231 h 852054"/>
              <a:gd name="connsiteX6" fmla="*/ 227808 w 1216034"/>
              <a:gd name="connsiteY6" fmla="*/ 55917 h 852054"/>
              <a:gd name="connsiteX7" fmla="*/ 727874 w 1216034"/>
              <a:gd name="connsiteY7" fmla="*/ 341670 h 852054"/>
              <a:gd name="connsiteX0" fmla="*/ 727874 w 1168408"/>
              <a:gd name="connsiteY0" fmla="*/ 341670 h 852054"/>
              <a:gd name="connsiteX1" fmla="*/ 1085064 w 1168408"/>
              <a:gd name="connsiteY1" fmla="*/ 484545 h 852054"/>
              <a:gd name="connsiteX2" fmla="*/ 1085064 w 1168408"/>
              <a:gd name="connsiteY2" fmla="*/ 770297 h 852054"/>
              <a:gd name="connsiteX3" fmla="*/ 584998 w 1168408"/>
              <a:gd name="connsiteY3" fmla="*/ 841735 h 852054"/>
              <a:gd name="connsiteX4" fmla="*/ 308770 w 1168408"/>
              <a:gd name="connsiteY4" fmla="*/ 708382 h 852054"/>
              <a:gd name="connsiteX5" fmla="*/ 13494 w 1168408"/>
              <a:gd name="connsiteY5" fmla="*/ 270231 h 852054"/>
              <a:gd name="connsiteX6" fmla="*/ 227808 w 1168408"/>
              <a:gd name="connsiteY6" fmla="*/ 55917 h 852054"/>
              <a:gd name="connsiteX7" fmla="*/ 727874 w 1168408"/>
              <a:gd name="connsiteY7" fmla="*/ 341670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8408" h="852054">
                <a:moveTo>
                  <a:pt x="727874" y="341670"/>
                </a:moveTo>
                <a:cubicBezTo>
                  <a:pt x="991401" y="390883"/>
                  <a:pt x="1025532" y="413107"/>
                  <a:pt x="1085064" y="484545"/>
                </a:cubicBezTo>
                <a:cubicBezTo>
                  <a:pt x="1144596" y="555983"/>
                  <a:pt x="1168408" y="710765"/>
                  <a:pt x="1085064" y="770297"/>
                </a:cubicBezTo>
                <a:cubicBezTo>
                  <a:pt x="1001720" y="829829"/>
                  <a:pt x="714380" y="852054"/>
                  <a:pt x="584998" y="841735"/>
                </a:cubicBezTo>
                <a:cubicBezTo>
                  <a:pt x="455616" y="831416"/>
                  <a:pt x="404021" y="803633"/>
                  <a:pt x="308770" y="708382"/>
                </a:cubicBezTo>
                <a:cubicBezTo>
                  <a:pt x="213519" y="613131"/>
                  <a:pt x="26988" y="378975"/>
                  <a:pt x="13494" y="270231"/>
                </a:cubicBezTo>
                <a:cubicBezTo>
                  <a:pt x="0" y="161487"/>
                  <a:pt x="108745" y="44011"/>
                  <a:pt x="227808" y="55917"/>
                </a:cubicBezTo>
                <a:cubicBezTo>
                  <a:pt x="477361" y="0"/>
                  <a:pt x="474890" y="345734"/>
                  <a:pt x="727874" y="341670"/>
                </a:cubicBezTo>
                <a:close/>
              </a:path>
            </a:pathLst>
          </a:cu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1666854" y="4619632"/>
            <a:ext cx="1047757" cy="1928826"/>
          </a:xfrm>
          <a:custGeom>
            <a:avLst/>
            <a:gdLst>
              <a:gd name="connsiteX0" fmla="*/ 619760 w 1282192"/>
              <a:gd name="connsiteY0" fmla="*/ 0 h 2084832"/>
              <a:gd name="connsiteX1" fmla="*/ 1107440 w 1282192"/>
              <a:gd name="connsiteY1" fmla="*/ 48768 h 2084832"/>
              <a:gd name="connsiteX2" fmla="*/ 1034288 w 1282192"/>
              <a:gd name="connsiteY2" fmla="*/ 524256 h 2084832"/>
              <a:gd name="connsiteX3" fmla="*/ 680720 w 1282192"/>
              <a:gd name="connsiteY3" fmla="*/ 646176 h 2084832"/>
              <a:gd name="connsiteX4" fmla="*/ 534416 w 1282192"/>
              <a:gd name="connsiteY4" fmla="*/ 1121664 h 2084832"/>
              <a:gd name="connsiteX5" fmla="*/ 607568 w 1282192"/>
              <a:gd name="connsiteY5" fmla="*/ 1377696 h 2084832"/>
              <a:gd name="connsiteX6" fmla="*/ 1204976 w 1282192"/>
              <a:gd name="connsiteY6" fmla="*/ 1463040 h 2084832"/>
              <a:gd name="connsiteX7" fmla="*/ 1070864 w 1282192"/>
              <a:gd name="connsiteY7" fmla="*/ 2011680 h 2084832"/>
              <a:gd name="connsiteX8" fmla="*/ 132080 w 1282192"/>
              <a:gd name="connsiteY8" fmla="*/ 1901952 h 2084832"/>
              <a:gd name="connsiteX9" fmla="*/ 278384 w 1282192"/>
              <a:gd name="connsiteY9" fmla="*/ 950976 h 2084832"/>
              <a:gd name="connsiteX10" fmla="*/ 339344 w 1282192"/>
              <a:gd name="connsiteY10" fmla="*/ 414528 h 2084832"/>
              <a:gd name="connsiteX0" fmla="*/ 619760 w 1282192"/>
              <a:gd name="connsiteY0" fmla="*/ 0 h 2084832"/>
              <a:gd name="connsiteX1" fmla="*/ 1107440 w 1282192"/>
              <a:gd name="connsiteY1" fmla="*/ 48768 h 2084832"/>
              <a:gd name="connsiteX2" fmla="*/ 1034288 w 1282192"/>
              <a:gd name="connsiteY2" fmla="*/ 524256 h 2084832"/>
              <a:gd name="connsiteX3" fmla="*/ 680720 w 1282192"/>
              <a:gd name="connsiteY3" fmla="*/ 646176 h 2084832"/>
              <a:gd name="connsiteX4" fmla="*/ 534416 w 1282192"/>
              <a:gd name="connsiteY4" fmla="*/ 1121664 h 2084832"/>
              <a:gd name="connsiteX5" fmla="*/ 607568 w 1282192"/>
              <a:gd name="connsiteY5" fmla="*/ 1377696 h 2084832"/>
              <a:gd name="connsiteX6" fmla="*/ 1204976 w 1282192"/>
              <a:gd name="connsiteY6" fmla="*/ 1463040 h 2084832"/>
              <a:gd name="connsiteX7" fmla="*/ 1070864 w 1282192"/>
              <a:gd name="connsiteY7" fmla="*/ 2011680 h 2084832"/>
              <a:gd name="connsiteX8" fmla="*/ 132080 w 1282192"/>
              <a:gd name="connsiteY8" fmla="*/ 1901952 h 2084832"/>
              <a:gd name="connsiteX9" fmla="*/ 278384 w 1282192"/>
              <a:gd name="connsiteY9" fmla="*/ 950976 h 2084832"/>
              <a:gd name="connsiteX10" fmla="*/ 339344 w 1282192"/>
              <a:gd name="connsiteY10" fmla="*/ 414528 h 2084832"/>
              <a:gd name="connsiteX11" fmla="*/ 619760 w 1282192"/>
              <a:gd name="connsiteY11" fmla="*/ 0 h 2084832"/>
              <a:gd name="connsiteX0" fmla="*/ 619760 w 1282192"/>
              <a:gd name="connsiteY0" fmla="*/ 0 h 2084832"/>
              <a:gd name="connsiteX1" fmla="*/ 1107440 w 1282192"/>
              <a:gd name="connsiteY1" fmla="*/ 48768 h 2084832"/>
              <a:gd name="connsiteX2" fmla="*/ 1034288 w 1282192"/>
              <a:gd name="connsiteY2" fmla="*/ 524256 h 2084832"/>
              <a:gd name="connsiteX3" fmla="*/ 680720 w 1282192"/>
              <a:gd name="connsiteY3" fmla="*/ 646176 h 2084832"/>
              <a:gd name="connsiteX4" fmla="*/ 534416 w 1282192"/>
              <a:gd name="connsiteY4" fmla="*/ 1121664 h 2084832"/>
              <a:gd name="connsiteX5" fmla="*/ 607568 w 1282192"/>
              <a:gd name="connsiteY5" fmla="*/ 1377696 h 2084832"/>
              <a:gd name="connsiteX6" fmla="*/ 1204976 w 1282192"/>
              <a:gd name="connsiteY6" fmla="*/ 1463040 h 2084832"/>
              <a:gd name="connsiteX7" fmla="*/ 1070864 w 1282192"/>
              <a:gd name="connsiteY7" fmla="*/ 2011680 h 2084832"/>
              <a:gd name="connsiteX8" fmla="*/ 132080 w 1282192"/>
              <a:gd name="connsiteY8" fmla="*/ 1901952 h 2084832"/>
              <a:gd name="connsiteX9" fmla="*/ 278384 w 1282192"/>
              <a:gd name="connsiteY9" fmla="*/ 950976 h 2084832"/>
              <a:gd name="connsiteX10" fmla="*/ 339344 w 1282192"/>
              <a:gd name="connsiteY10" fmla="*/ 414528 h 2084832"/>
              <a:gd name="connsiteX11" fmla="*/ 619760 w 1282192"/>
              <a:gd name="connsiteY11" fmla="*/ 0 h 2084832"/>
              <a:gd name="connsiteX0" fmla="*/ 619760 w 1282192"/>
              <a:gd name="connsiteY0" fmla="*/ 60960 h 2145792"/>
              <a:gd name="connsiteX1" fmla="*/ 1107440 w 1282192"/>
              <a:gd name="connsiteY1" fmla="*/ 109728 h 2145792"/>
              <a:gd name="connsiteX2" fmla="*/ 1034288 w 1282192"/>
              <a:gd name="connsiteY2" fmla="*/ 585216 h 2145792"/>
              <a:gd name="connsiteX3" fmla="*/ 680720 w 1282192"/>
              <a:gd name="connsiteY3" fmla="*/ 707136 h 2145792"/>
              <a:gd name="connsiteX4" fmla="*/ 534416 w 1282192"/>
              <a:gd name="connsiteY4" fmla="*/ 1182624 h 2145792"/>
              <a:gd name="connsiteX5" fmla="*/ 607568 w 1282192"/>
              <a:gd name="connsiteY5" fmla="*/ 1438656 h 2145792"/>
              <a:gd name="connsiteX6" fmla="*/ 1204976 w 1282192"/>
              <a:gd name="connsiteY6" fmla="*/ 1524000 h 2145792"/>
              <a:gd name="connsiteX7" fmla="*/ 1070864 w 1282192"/>
              <a:gd name="connsiteY7" fmla="*/ 2072640 h 2145792"/>
              <a:gd name="connsiteX8" fmla="*/ 132080 w 1282192"/>
              <a:gd name="connsiteY8" fmla="*/ 1962912 h 2145792"/>
              <a:gd name="connsiteX9" fmla="*/ 278384 w 1282192"/>
              <a:gd name="connsiteY9" fmla="*/ 1011936 h 2145792"/>
              <a:gd name="connsiteX10" fmla="*/ 339344 w 1282192"/>
              <a:gd name="connsiteY10" fmla="*/ 475488 h 2145792"/>
              <a:gd name="connsiteX11" fmla="*/ 619760 w 1282192"/>
              <a:gd name="connsiteY11" fmla="*/ 60960 h 2145792"/>
              <a:gd name="connsiteX0" fmla="*/ 619760 w 1282192"/>
              <a:gd name="connsiteY0" fmla="*/ 60960 h 2145792"/>
              <a:gd name="connsiteX1" fmla="*/ 1107440 w 1282192"/>
              <a:gd name="connsiteY1" fmla="*/ 109728 h 2145792"/>
              <a:gd name="connsiteX2" fmla="*/ 1034288 w 1282192"/>
              <a:gd name="connsiteY2" fmla="*/ 585216 h 2145792"/>
              <a:gd name="connsiteX3" fmla="*/ 680720 w 1282192"/>
              <a:gd name="connsiteY3" fmla="*/ 707136 h 2145792"/>
              <a:gd name="connsiteX4" fmla="*/ 534416 w 1282192"/>
              <a:gd name="connsiteY4" fmla="*/ 1182624 h 2145792"/>
              <a:gd name="connsiteX5" fmla="*/ 607568 w 1282192"/>
              <a:gd name="connsiteY5" fmla="*/ 1438656 h 2145792"/>
              <a:gd name="connsiteX6" fmla="*/ 1204976 w 1282192"/>
              <a:gd name="connsiteY6" fmla="*/ 1524000 h 2145792"/>
              <a:gd name="connsiteX7" fmla="*/ 1070864 w 1282192"/>
              <a:gd name="connsiteY7" fmla="*/ 2072640 h 2145792"/>
              <a:gd name="connsiteX8" fmla="*/ 132080 w 1282192"/>
              <a:gd name="connsiteY8" fmla="*/ 1962912 h 2145792"/>
              <a:gd name="connsiteX9" fmla="*/ 278384 w 1282192"/>
              <a:gd name="connsiteY9" fmla="*/ 1011936 h 2145792"/>
              <a:gd name="connsiteX10" fmla="*/ 339344 w 1282192"/>
              <a:gd name="connsiteY10" fmla="*/ 475488 h 2145792"/>
              <a:gd name="connsiteX11" fmla="*/ 619760 w 1282192"/>
              <a:gd name="connsiteY11" fmla="*/ 60960 h 2145792"/>
              <a:gd name="connsiteX0" fmla="*/ 619760 w 1230977"/>
              <a:gd name="connsiteY0" fmla="*/ 60960 h 2139696"/>
              <a:gd name="connsiteX1" fmla="*/ 1107440 w 1230977"/>
              <a:gd name="connsiteY1" fmla="*/ 109728 h 2139696"/>
              <a:gd name="connsiteX2" fmla="*/ 1034288 w 1230977"/>
              <a:gd name="connsiteY2" fmla="*/ 585216 h 2139696"/>
              <a:gd name="connsiteX3" fmla="*/ 680720 w 1230977"/>
              <a:gd name="connsiteY3" fmla="*/ 707136 h 2139696"/>
              <a:gd name="connsiteX4" fmla="*/ 534416 w 1230977"/>
              <a:gd name="connsiteY4" fmla="*/ 1182624 h 2139696"/>
              <a:gd name="connsiteX5" fmla="*/ 607568 w 1230977"/>
              <a:gd name="connsiteY5" fmla="*/ 1438656 h 2139696"/>
              <a:gd name="connsiteX6" fmla="*/ 1092758 w 1230977"/>
              <a:gd name="connsiteY6" fmla="*/ 1583836 h 2139696"/>
              <a:gd name="connsiteX7" fmla="*/ 1070864 w 1230977"/>
              <a:gd name="connsiteY7" fmla="*/ 2072640 h 2139696"/>
              <a:gd name="connsiteX8" fmla="*/ 132080 w 1230977"/>
              <a:gd name="connsiteY8" fmla="*/ 1962912 h 2139696"/>
              <a:gd name="connsiteX9" fmla="*/ 278384 w 1230977"/>
              <a:gd name="connsiteY9" fmla="*/ 1011936 h 2139696"/>
              <a:gd name="connsiteX10" fmla="*/ 339344 w 1230977"/>
              <a:gd name="connsiteY10" fmla="*/ 475488 h 2139696"/>
              <a:gd name="connsiteX11" fmla="*/ 619760 w 1230977"/>
              <a:gd name="connsiteY11" fmla="*/ 60960 h 2139696"/>
              <a:gd name="connsiteX0" fmla="*/ 623409 w 1256521"/>
              <a:gd name="connsiteY0" fmla="*/ 60960 h 2361371"/>
              <a:gd name="connsiteX1" fmla="*/ 1111089 w 1256521"/>
              <a:gd name="connsiteY1" fmla="*/ 109728 h 2361371"/>
              <a:gd name="connsiteX2" fmla="*/ 1037937 w 1256521"/>
              <a:gd name="connsiteY2" fmla="*/ 585216 h 2361371"/>
              <a:gd name="connsiteX3" fmla="*/ 684369 w 1256521"/>
              <a:gd name="connsiteY3" fmla="*/ 707136 h 2361371"/>
              <a:gd name="connsiteX4" fmla="*/ 538065 w 1256521"/>
              <a:gd name="connsiteY4" fmla="*/ 1182624 h 2361371"/>
              <a:gd name="connsiteX5" fmla="*/ 611217 w 1256521"/>
              <a:gd name="connsiteY5" fmla="*/ 1438656 h 2361371"/>
              <a:gd name="connsiteX6" fmla="*/ 1096407 w 1256521"/>
              <a:gd name="connsiteY6" fmla="*/ 1583836 h 2361371"/>
              <a:gd name="connsiteX7" fmla="*/ 1096408 w 1256521"/>
              <a:gd name="connsiteY7" fmla="*/ 2298192 h 2361371"/>
              <a:gd name="connsiteX8" fmla="*/ 135729 w 1256521"/>
              <a:gd name="connsiteY8" fmla="*/ 1962912 h 2361371"/>
              <a:gd name="connsiteX9" fmla="*/ 282033 w 1256521"/>
              <a:gd name="connsiteY9" fmla="*/ 1011936 h 2361371"/>
              <a:gd name="connsiteX10" fmla="*/ 342993 w 1256521"/>
              <a:gd name="connsiteY10" fmla="*/ 475488 h 2361371"/>
              <a:gd name="connsiteX11" fmla="*/ 623409 w 1256521"/>
              <a:gd name="connsiteY11" fmla="*/ 60960 h 2361371"/>
              <a:gd name="connsiteX0" fmla="*/ 611503 w 1173177"/>
              <a:gd name="connsiteY0" fmla="*/ 60960 h 2105854"/>
              <a:gd name="connsiteX1" fmla="*/ 1099183 w 1173177"/>
              <a:gd name="connsiteY1" fmla="*/ 109728 h 2105854"/>
              <a:gd name="connsiteX2" fmla="*/ 1026031 w 1173177"/>
              <a:gd name="connsiteY2" fmla="*/ 585216 h 2105854"/>
              <a:gd name="connsiteX3" fmla="*/ 672463 w 1173177"/>
              <a:gd name="connsiteY3" fmla="*/ 707136 h 2105854"/>
              <a:gd name="connsiteX4" fmla="*/ 526159 w 1173177"/>
              <a:gd name="connsiteY4" fmla="*/ 1182624 h 2105854"/>
              <a:gd name="connsiteX5" fmla="*/ 599311 w 1173177"/>
              <a:gd name="connsiteY5" fmla="*/ 1438656 h 2105854"/>
              <a:gd name="connsiteX6" fmla="*/ 1084501 w 1173177"/>
              <a:gd name="connsiteY6" fmla="*/ 1583836 h 2105854"/>
              <a:gd name="connsiteX7" fmla="*/ 1013064 w 1173177"/>
              <a:gd name="connsiteY7" fmla="*/ 1869588 h 2105854"/>
              <a:gd name="connsiteX8" fmla="*/ 123823 w 1173177"/>
              <a:gd name="connsiteY8" fmla="*/ 1962912 h 2105854"/>
              <a:gd name="connsiteX9" fmla="*/ 270127 w 1173177"/>
              <a:gd name="connsiteY9" fmla="*/ 1011936 h 2105854"/>
              <a:gd name="connsiteX10" fmla="*/ 331087 w 1173177"/>
              <a:gd name="connsiteY10" fmla="*/ 475488 h 2105854"/>
              <a:gd name="connsiteX11" fmla="*/ 611503 w 1173177"/>
              <a:gd name="connsiteY11" fmla="*/ 60960 h 2105854"/>
              <a:gd name="connsiteX0" fmla="*/ 865270 w 1469238"/>
              <a:gd name="connsiteY0" fmla="*/ 60960 h 2298282"/>
              <a:gd name="connsiteX1" fmla="*/ 1352950 w 1469238"/>
              <a:gd name="connsiteY1" fmla="*/ 109728 h 2298282"/>
              <a:gd name="connsiteX2" fmla="*/ 1279798 w 1469238"/>
              <a:gd name="connsiteY2" fmla="*/ 585216 h 2298282"/>
              <a:gd name="connsiteX3" fmla="*/ 926230 w 1469238"/>
              <a:gd name="connsiteY3" fmla="*/ 707136 h 2298282"/>
              <a:gd name="connsiteX4" fmla="*/ 779926 w 1469238"/>
              <a:gd name="connsiteY4" fmla="*/ 1182624 h 2298282"/>
              <a:gd name="connsiteX5" fmla="*/ 853078 w 1469238"/>
              <a:gd name="connsiteY5" fmla="*/ 1438656 h 2298282"/>
              <a:gd name="connsiteX6" fmla="*/ 1338268 w 1469238"/>
              <a:gd name="connsiteY6" fmla="*/ 1583836 h 2298282"/>
              <a:gd name="connsiteX7" fmla="*/ 1266831 w 1469238"/>
              <a:gd name="connsiteY7" fmla="*/ 1869588 h 2298282"/>
              <a:gd name="connsiteX8" fmla="*/ 123823 w 1469238"/>
              <a:gd name="connsiteY8" fmla="*/ 2155340 h 2298282"/>
              <a:gd name="connsiteX9" fmla="*/ 523894 w 1469238"/>
              <a:gd name="connsiteY9" fmla="*/ 1011936 h 2298282"/>
              <a:gd name="connsiteX10" fmla="*/ 584854 w 1469238"/>
              <a:gd name="connsiteY10" fmla="*/ 475488 h 2298282"/>
              <a:gd name="connsiteX11" fmla="*/ 865270 w 1469238"/>
              <a:gd name="connsiteY11" fmla="*/ 60960 h 2298282"/>
              <a:gd name="connsiteX0" fmla="*/ 508080 w 1064848"/>
              <a:gd name="connsiteY0" fmla="*/ 60960 h 1941092"/>
              <a:gd name="connsiteX1" fmla="*/ 995760 w 1064848"/>
              <a:gd name="connsiteY1" fmla="*/ 109728 h 1941092"/>
              <a:gd name="connsiteX2" fmla="*/ 922608 w 1064848"/>
              <a:gd name="connsiteY2" fmla="*/ 585216 h 1941092"/>
              <a:gd name="connsiteX3" fmla="*/ 569040 w 1064848"/>
              <a:gd name="connsiteY3" fmla="*/ 707136 h 1941092"/>
              <a:gd name="connsiteX4" fmla="*/ 422736 w 1064848"/>
              <a:gd name="connsiteY4" fmla="*/ 1182624 h 1941092"/>
              <a:gd name="connsiteX5" fmla="*/ 495888 w 1064848"/>
              <a:gd name="connsiteY5" fmla="*/ 1438656 h 1941092"/>
              <a:gd name="connsiteX6" fmla="*/ 981078 w 1064848"/>
              <a:gd name="connsiteY6" fmla="*/ 1583836 h 1941092"/>
              <a:gd name="connsiteX7" fmla="*/ 909641 w 1064848"/>
              <a:gd name="connsiteY7" fmla="*/ 1869588 h 1941092"/>
              <a:gd name="connsiteX8" fmla="*/ 123823 w 1064848"/>
              <a:gd name="connsiteY8" fmla="*/ 1798150 h 1941092"/>
              <a:gd name="connsiteX9" fmla="*/ 166704 w 1064848"/>
              <a:gd name="connsiteY9" fmla="*/ 1011936 h 1941092"/>
              <a:gd name="connsiteX10" fmla="*/ 227664 w 1064848"/>
              <a:gd name="connsiteY10" fmla="*/ 475488 h 1941092"/>
              <a:gd name="connsiteX11" fmla="*/ 508080 w 1064848"/>
              <a:gd name="connsiteY11" fmla="*/ 60960 h 1941092"/>
              <a:gd name="connsiteX0" fmla="*/ 552451 w 1057453"/>
              <a:gd name="connsiteY0" fmla="*/ 117038 h 1903054"/>
              <a:gd name="connsiteX1" fmla="*/ 995760 w 1057453"/>
              <a:gd name="connsiteY1" fmla="*/ 71690 h 1903054"/>
              <a:gd name="connsiteX2" fmla="*/ 922608 w 1057453"/>
              <a:gd name="connsiteY2" fmla="*/ 547178 h 1903054"/>
              <a:gd name="connsiteX3" fmla="*/ 569040 w 1057453"/>
              <a:gd name="connsiteY3" fmla="*/ 669098 h 1903054"/>
              <a:gd name="connsiteX4" fmla="*/ 422736 w 1057453"/>
              <a:gd name="connsiteY4" fmla="*/ 1144586 h 1903054"/>
              <a:gd name="connsiteX5" fmla="*/ 495888 w 1057453"/>
              <a:gd name="connsiteY5" fmla="*/ 1400618 h 1903054"/>
              <a:gd name="connsiteX6" fmla="*/ 981078 w 1057453"/>
              <a:gd name="connsiteY6" fmla="*/ 1545798 h 1903054"/>
              <a:gd name="connsiteX7" fmla="*/ 909641 w 1057453"/>
              <a:gd name="connsiteY7" fmla="*/ 1831550 h 1903054"/>
              <a:gd name="connsiteX8" fmla="*/ 123823 w 1057453"/>
              <a:gd name="connsiteY8" fmla="*/ 1760112 h 1903054"/>
              <a:gd name="connsiteX9" fmla="*/ 166704 w 1057453"/>
              <a:gd name="connsiteY9" fmla="*/ 973898 h 1903054"/>
              <a:gd name="connsiteX10" fmla="*/ 227664 w 1057453"/>
              <a:gd name="connsiteY10" fmla="*/ 437450 h 1903054"/>
              <a:gd name="connsiteX11" fmla="*/ 552451 w 1057453"/>
              <a:gd name="connsiteY11" fmla="*/ 117038 h 1903054"/>
              <a:gd name="connsiteX0" fmla="*/ 552451 w 1052517"/>
              <a:gd name="connsiteY0" fmla="*/ 786070 h 2572086"/>
              <a:gd name="connsiteX1" fmla="*/ 981080 w 1052517"/>
              <a:gd name="connsiteY1" fmla="*/ 71690 h 2572086"/>
              <a:gd name="connsiteX2" fmla="*/ 922608 w 1052517"/>
              <a:gd name="connsiteY2" fmla="*/ 1216210 h 2572086"/>
              <a:gd name="connsiteX3" fmla="*/ 569040 w 1052517"/>
              <a:gd name="connsiteY3" fmla="*/ 1338130 h 2572086"/>
              <a:gd name="connsiteX4" fmla="*/ 422736 w 1052517"/>
              <a:gd name="connsiteY4" fmla="*/ 1813618 h 2572086"/>
              <a:gd name="connsiteX5" fmla="*/ 495888 w 1052517"/>
              <a:gd name="connsiteY5" fmla="*/ 2069650 h 2572086"/>
              <a:gd name="connsiteX6" fmla="*/ 981078 w 1052517"/>
              <a:gd name="connsiteY6" fmla="*/ 2214830 h 2572086"/>
              <a:gd name="connsiteX7" fmla="*/ 909641 w 1052517"/>
              <a:gd name="connsiteY7" fmla="*/ 2500582 h 2572086"/>
              <a:gd name="connsiteX8" fmla="*/ 123823 w 1052517"/>
              <a:gd name="connsiteY8" fmla="*/ 2429144 h 2572086"/>
              <a:gd name="connsiteX9" fmla="*/ 166704 w 1052517"/>
              <a:gd name="connsiteY9" fmla="*/ 1642930 h 2572086"/>
              <a:gd name="connsiteX10" fmla="*/ 227664 w 1052517"/>
              <a:gd name="connsiteY10" fmla="*/ 1106482 h 2572086"/>
              <a:gd name="connsiteX11" fmla="*/ 552451 w 1052517"/>
              <a:gd name="connsiteY11" fmla="*/ 786070 h 2572086"/>
              <a:gd name="connsiteX0" fmla="*/ 552451 w 1052517"/>
              <a:gd name="connsiteY0" fmla="*/ 71690 h 1857706"/>
              <a:gd name="connsiteX1" fmla="*/ 909642 w 1052517"/>
              <a:gd name="connsiteY1" fmla="*/ 71690 h 1857706"/>
              <a:gd name="connsiteX2" fmla="*/ 922608 w 1052517"/>
              <a:gd name="connsiteY2" fmla="*/ 501830 h 1857706"/>
              <a:gd name="connsiteX3" fmla="*/ 569040 w 1052517"/>
              <a:gd name="connsiteY3" fmla="*/ 623750 h 1857706"/>
              <a:gd name="connsiteX4" fmla="*/ 422736 w 1052517"/>
              <a:gd name="connsiteY4" fmla="*/ 1099238 h 1857706"/>
              <a:gd name="connsiteX5" fmla="*/ 495888 w 1052517"/>
              <a:gd name="connsiteY5" fmla="*/ 1355270 h 1857706"/>
              <a:gd name="connsiteX6" fmla="*/ 981078 w 1052517"/>
              <a:gd name="connsiteY6" fmla="*/ 1500450 h 1857706"/>
              <a:gd name="connsiteX7" fmla="*/ 909641 w 1052517"/>
              <a:gd name="connsiteY7" fmla="*/ 1786202 h 1857706"/>
              <a:gd name="connsiteX8" fmla="*/ 123823 w 1052517"/>
              <a:gd name="connsiteY8" fmla="*/ 1714764 h 1857706"/>
              <a:gd name="connsiteX9" fmla="*/ 166704 w 1052517"/>
              <a:gd name="connsiteY9" fmla="*/ 928550 h 1857706"/>
              <a:gd name="connsiteX10" fmla="*/ 227664 w 1052517"/>
              <a:gd name="connsiteY10" fmla="*/ 392102 h 1857706"/>
              <a:gd name="connsiteX11" fmla="*/ 552451 w 1052517"/>
              <a:gd name="connsiteY11" fmla="*/ 71690 h 1857706"/>
              <a:gd name="connsiteX0" fmla="*/ 552451 w 1252161"/>
              <a:gd name="connsiteY0" fmla="*/ 53402 h 1839418"/>
              <a:gd name="connsiteX1" fmla="*/ 909642 w 1252161"/>
              <a:gd name="connsiteY1" fmla="*/ 53402 h 1839418"/>
              <a:gd name="connsiteX2" fmla="*/ 1195394 w 1252161"/>
              <a:gd name="connsiteY2" fmla="*/ 267716 h 1839418"/>
              <a:gd name="connsiteX3" fmla="*/ 569040 w 1252161"/>
              <a:gd name="connsiteY3" fmla="*/ 605462 h 1839418"/>
              <a:gd name="connsiteX4" fmla="*/ 422736 w 1252161"/>
              <a:gd name="connsiteY4" fmla="*/ 1080950 h 1839418"/>
              <a:gd name="connsiteX5" fmla="*/ 495888 w 1252161"/>
              <a:gd name="connsiteY5" fmla="*/ 1336982 h 1839418"/>
              <a:gd name="connsiteX6" fmla="*/ 981078 w 1252161"/>
              <a:gd name="connsiteY6" fmla="*/ 1482162 h 1839418"/>
              <a:gd name="connsiteX7" fmla="*/ 909641 w 1252161"/>
              <a:gd name="connsiteY7" fmla="*/ 1767914 h 1839418"/>
              <a:gd name="connsiteX8" fmla="*/ 123823 w 1252161"/>
              <a:gd name="connsiteY8" fmla="*/ 1696476 h 1839418"/>
              <a:gd name="connsiteX9" fmla="*/ 166704 w 1252161"/>
              <a:gd name="connsiteY9" fmla="*/ 910262 h 1839418"/>
              <a:gd name="connsiteX10" fmla="*/ 227664 w 1252161"/>
              <a:gd name="connsiteY10" fmla="*/ 373814 h 1839418"/>
              <a:gd name="connsiteX11" fmla="*/ 552451 w 1252161"/>
              <a:gd name="connsiteY11" fmla="*/ 53402 h 1839418"/>
              <a:gd name="connsiteX0" fmla="*/ 552451 w 1052517"/>
              <a:gd name="connsiteY0" fmla="*/ 53402 h 1839418"/>
              <a:gd name="connsiteX1" fmla="*/ 909642 w 1052517"/>
              <a:gd name="connsiteY1" fmla="*/ 53402 h 1839418"/>
              <a:gd name="connsiteX2" fmla="*/ 981080 w 1052517"/>
              <a:gd name="connsiteY2" fmla="*/ 339154 h 1839418"/>
              <a:gd name="connsiteX3" fmla="*/ 569040 w 1052517"/>
              <a:gd name="connsiteY3" fmla="*/ 605462 h 1839418"/>
              <a:gd name="connsiteX4" fmla="*/ 422736 w 1052517"/>
              <a:gd name="connsiteY4" fmla="*/ 1080950 h 1839418"/>
              <a:gd name="connsiteX5" fmla="*/ 495888 w 1052517"/>
              <a:gd name="connsiteY5" fmla="*/ 1336982 h 1839418"/>
              <a:gd name="connsiteX6" fmla="*/ 981078 w 1052517"/>
              <a:gd name="connsiteY6" fmla="*/ 1482162 h 1839418"/>
              <a:gd name="connsiteX7" fmla="*/ 909641 w 1052517"/>
              <a:gd name="connsiteY7" fmla="*/ 1767914 h 1839418"/>
              <a:gd name="connsiteX8" fmla="*/ 123823 w 1052517"/>
              <a:gd name="connsiteY8" fmla="*/ 1696476 h 1839418"/>
              <a:gd name="connsiteX9" fmla="*/ 166704 w 1052517"/>
              <a:gd name="connsiteY9" fmla="*/ 910262 h 1839418"/>
              <a:gd name="connsiteX10" fmla="*/ 227664 w 1052517"/>
              <a:gd name="connsiteY10" fmla="*/ 373814 h 1839418"/>
              <a:gd name="connsiteX11" fmla="*/ 552451 w 1052517"/>
              <a:gd name="connsiteY11" fmla="*/ 53402 h 1839418"/>
              <a:gd name="connsiteX0" fmla="*/ 542291 w 1042357"/>
              <a:gd name="connsiteY0" fmla="*/ 53402 h 1928826"/>
              <a:gd name="connsiteX1" fmla="*/ 899482 w 1042357"/>
              <a:gd name="connsiteY1" fmla="*/ 53402 h 1928826"/>
              <a:gd name="connsiteX2" fmla="*/ 970920 w 1042357"/>
              <a:gd name="connsiteY2" fmla="*/ 339154 h 1928826"/>
              <a:gd name="connsiteX3" fmla="*/ 558880 w 1042357"/>
              <a:gd name="connsiteY3" fmla="*/ 605462 h 1928826"/>
              <a:gd name="connsiteX4" fmla="*/ 412576 w 1042357"/>
              <a:gd name="connsiteY4" fmla="*/ 1080950 h 1928826"/>
              <a:gd name="connsiteX5" fmla="*/ 485728 w 1042357"/>
              <a:gd name="connsiteY5" fmla="*/ 1336982 h 1928826"/>
              <a:gd name="connsiteX6" fmla="*/ 970918 w 1042357"/>
              <a:gd name="connsiteY6" fmla="*/ 1482162 h 1928826"/>
              <a:gd name="connsiteX7" fmla="*/ 899481 w 1042357"/>
              <a:gd name="connsiteY7" fmla="*/ 1767914 h 1928826"/>
              <a:gd name="connsiteX8" fmla="*/ 113663 w 1042357"/>
              <a:gd name="connsiteY8" fmla="*/ 1696476 h 1928826"/>
              <a:gd name="connsiteX9" fmla="*/ 217504 w 1042357"/>
              <a:gd name="connsiteY9" fmla="*/ 373814 h 1928826"/>
              <a:gd name="connsiteX10" fmla="*/ 542291 w 1042357"/>
              <a:gd name="connsiteY10" fmla="*/ 53402 h 1928826"/>
              <a:gd name="connsiteX0" fmla="*/ 547691 w 1047757"/>
              <a:gd name="connsiteY0" fmla="*/ 95251 h 1928826"/>
              <a:gd name="connsiteX1" fmla="*/ 904882 w 1047757"/>
              <a:gd name="connsiteY1" fmla="*/ 95251 h 1928826"/>
              <a:gd name="connsiteX2" fmla="*/ 976320 w 1047757"/>
              <a:gd name="connsiteY2" fmla="*/ 381003 h 1928826"/>
              <a:gd name="connsiteX3" fmla="*/ 564280 w 1047757"/>
              <a:gd name="connsiteY3" fmla="*/ 647311 h 1928826"/>
              <a:gd name="connsiteX4" fmla="*/ 417976 w 1047757"/>
              <a:gd name="connsiteY4" fmla="*/ 1122799 h 1928826"/>
              <a:gd name="connsiteX5" fmla="*/ 491128 w 1047757"/>
              <a:gd name="connsiteY5" fmla="*/ 1378831 h 1928826"/>
              <a:gd name="connsiteX6" fmla="*/ 976318 w 1047757"/>
              <a:gd name="connsiteY6" fmla="*/ 1524011 h 1928826"/>
              <a:gd name="connsiteX7" fmla="*/ 904881 w 1047757"/>
              <a:gd name="connsiteY7" fmla="*/ 1809763 h 1928826"/>
              <a:gd name="connsiteX8" fmla="*/ 119063 w 1047757"/>
              <a:gd name="connsiteY8" fmla="*/ 1738325 h 1928826"/>
              <a:gd name="connsiteX9" fmla="*/ 190502 w 1047757"/>
              <a:gd name="connsiteY9" fmla="*/ 666755 h 1928826"/>
              <a:gd name="connsiteX10" fmla="*/ 547691 w 1047757"/>
              <a:gd name="connsiteY10" fmla="*/ 95251 h 192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7757" h="1928826">
                <a:moveTo>
                  <a:pt x="547691" y="95251"/>
                </a:moveTo>
                <a:cubicBezTo>
                  <a:pt x="666754" y="0"/>
                  <a:pt x="833444" y="47626"/>
                  <a:pt x="904882" y="95251"/>
                </a:cubicBezTo>
                <a:cubicBezTo>
                  <a:pt x="976320" y="142876"/>
                  <a:pt x="1033087" y="288993"/>
                  <a:pt x="976320" y="381003"/>
                </a:cubicBezTo>
                <a:cubicBezTo>
                  <a:pt x="919553" y="473013"/>
                  <a:pt x="657337" y="523678"/>
                  <a:pt x="564280" y="647311"/>
                </a:cubicBezTo>
                <a:cubicBezTo>
                  <a:pt x="471223" y="770944"/>
                  <a:pt x="430168" y="1000879"/>
                  <a:pt x="417976" y="1122799"/>
                </a:cubicBezTo>
                <a:cubicBezTo>
                  <a:pt x="405784" y="1244719"/>
                  <a:pt x="398071" y="1311962"/>
                  <a:pt x="491128" y="1378831"/>
                </a:cubicBezTo>
                <a:cubicBezTo>
                  <a:pt x="584185" y="1445700"/>
                  <a:pt x="907359" y="1452189"/>
                  <a:pt x="976318" y="1524011"/>
                </a:cubicBezTo>
                <a:cubicBezTo>
                  <a:pt x="1045277" y="1595833"/>
                  <a:pt x="1047757" y="1774044"/>
                  <a:pt x="904881" y="1809763"/>
                </a:cubicBezTo>
                <a:cubicBezTo>
                  <a:pt x="762005" y="1845482"/>
                  <a:pt x="238126" y="1928826"/>
                  <a:pt x="119063" y="1738325"/>
                </a:cubicBezTo>
                <a:cubicBezTo>
                  <a:pt x="0" y="1547824"/>
                  <a:pt x="119064" y="940601"/>
                  <a:pt x="190502" y="666755"/>
                </a:cubicBezTo>
                <a:cubicBezTo>
                  <a:pt x="261940" y="392909"/>
                  <a:pt x="428628" y="190502"/>
                  <a:pt x="547691" y="95251"/>
                </a:cubicBezTo>
                <a:close/>
              </a:path>
            </a:pathLst>
          </a:cu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5226212" y="5062536"/>
            <a:ext cx="1284456" cy="776576"/>
          </a:xfrm>
          <a:custGeom>
            <a:avLst/>
            <a:gdLst>
              <a:gd name="connsiteX0" fmla="*/ 207264 w 1398016"/>
              <a:gd name="connsiteY0" fmla="*/ 0 h 749808"/>
              <a:gd name="connsiteX1" fmla="*/ 573024 w 1398016"/>
              <a:gd name="connsiteY1" fmla="*/ 73152 h 749808"/>
              <a:gd name="connsiteX2" fmla="*/ 1316736 w 1398016"/>
              <a:gd name="connsiteY2" fmla="*/ 414528 h 749808"/>
              <a:gd name="connsiteX3" fmla="*/ 1060704 w 1398016"/>
              <a:gd name="connsiteY3" fmla="*/ 719328 h 749808"/>
              <a:gd name="connsiteX4" fmla="*/ 499872 w 1398016"/>
              <a:gd name="connsiteY4" fmla="*/ 597408 h 749808"/>
              <a:gd name="connsiteX5" fmla="*/ 0 w 1398016"/>
              <a:gd name="connsiteY5" fmla="*/ 243840 h 749808"/>
              <a:gd name="connsiteX0" fmla="*/ 207264 w 1398016"/>
              <a:gd name="connsiteY0" fmla="*/ 0 h 749808"/>
              <a:gd name="connsiteX1" fmla="*/ 573024 w 1398016"/>
              <a:gd name="connsiteY1" fmla="*/ 73152 h 749808"/>
              <a:gd name="connsiteX2" fmla="*/ 1316736 w 1398016"/>
              <a:gd name="connsiteY2" fmla="*/ 414528 h 749808"/>
              <a:gd name="connsiteX3" fmla="*/ 1060704 w 1398016"/>
              <a:gd name="connsiteY3" fmla="*/ 719328 h 749808"/>
              <a:gd name="connsiteX4" fmla="*/ 499872 w 1398016"/>
              <a:gd name="connsiteY4" fmla="*/ 597408 h 749808"/>
              <a:gd name="connsiteX5" fmla="*/ 0 w 1398016"/>
              <a:gd name="connsiteY5" fmla="*/ 243840 h 749808"/>
              <a:gd name="connsiteX6" fmla="*/ 207264 w 1398016"/>
              <a:gd name="connsiteY6" fmla="*/ 0 h 749808"/>
              <a:gd name="connsiteX0" fmla="*/ 256032 w 1446784"/>
              <a:gd name="connsiteY0" fmla="*/ 2032 h 751840"/>
              <a:gd name="connsiteX1" fmla="*/ 621792 w 1446784"/>
              <a:gd name="connsiteY1" fmla="*/ 75184 h 751840"/>
              <a:gd name="connsiteX2" fmla="*/ 1365504 w 1446784"/>
              <a:gd name="connsiteY2" fmla="*/ 416560 h 751840"/>
              <a:gd name="connsiteX3" fmla="*/ 1109472 w 1446784"/>
              <a:gd name="connsiteY3" fmla="*/ 721360 h 751840"/>
              <a:gd name="connsiteX4" fmla="*/ 548640 w 1446784"/>
              <a:gd name="connsiteY4" fmla="*/ 599440 h 751840"/>
              <a:gd name="connsiteX5" fmla="*/ 48768 w 1446784"/>
              <a:gd name="connsiteY5" fmla="*/ 245872 h 751840"/>
              <a:gd name="connsiteX6" fmla="*/ 256032 w 1446784"/>
              <a:gd name="connsiteY6" fmla="*/ 2032 h 751840"/>
              <a:gd name="connsiteX0" fmla="*/ 256032 w 1446784"/>
              <a:gd name="connsiteY0" fmla="*/ 2032 h 751840"/>
              <a:gd name="connsiteX1" fmla="*/ 621792 w 1446784"/>
              <a:gd name="connsiteY1" fmla="*/ 75184 h 751840"/>
              <a:gd name="connsiteX2" fmla="*/ 1365504 w 1446784"/>
              <a:gd name="connsiteY2" fmla="*/ 416560 h 751840"/>
              <a:gd name="connsiteX3" fmla="*/ 1109472 w 1446784"/>
              <a:gd name="connsiteY3" fmla="*/ 721360 h 751840"/>
              <a:gd name="connsiteX4" fmla="*/ 548640 w 1446784"/>
              <a:gd name="connsiteY4" fmla="*/ 599440 h 751840"/>
              <a:gd name="connsiteX5" fmla="*/ 48768 w 1446784"/>
              <a:gd name="connsiteY5" fmla="*/ 245872 h 751840"/>
              <a:gd name="connsiteX6" fmla="*/ 256032 w 1446784"/>
              <a:gd name="connsiteY6" fmla="*/ 2032 h 751840"/>
              <a:gd name="connsiteX0" fmla="*/ 902208 w 2092960"/>
              <a:gd name="connsiteY0" fmla="*/ 69154 h 818962"/>
              <a:gd name="connsiteX1" fmla="*/ 1267968 w 2092960"/>
              <a:gd name="connsiteY1" fmla="*/ 142306 h 818962"/>
              <a:gd name="connsiteX2" fmla="*/ 2011680 w 2092960"/>
              <a:gd name="connsiteY2" fmla="*/ 483682 h 818962"/>
              <a:gd name="connsiteX3" fmla="*/ 1755648 w 2092960"/>
              <a:gd name="connsiteY3" fmla="*/ 788482 h 818962"/>
              <a:gd name="connsiteX4" fmla="*/ 1194816 w 2092960"/>
              <a:gd name="connsiteY4" fmla="*/ 666562 h 818962"/>
              <a:gd name="connsiteX5" fmla="*/ 48768 w 2092960"/>
              <a:gd name="connsiteY5" fmla="*/ 557230 h 818962"/>
              <a:gd name="connsiteX6" fmla="*/ 902208 w 2092960"/>
              <a:gd name="connsiteY6" fmla="*/ 69154 h 818962"/>
              <a:gd name="connsiteX0" fmla="*/ 187828 w 1378580"/>
              <a:gd name="connsiteY0" fmla="*/ 21529 h 771337"/>
              <a:gd name="connsiteX1" fmla="*/ 553588 w 1378580"/>
              <a:gd name="connsiteY1" fmla="*/ 94681 h 771337"/>
              <a:gd name="connsiteX2" fmla="*/ 1297300 w 1378580"/>
              <a:gd name="connsiteY2" fmla="*/ 436057 h 771337"/>
              <a:gd name="connsiteX3" fmla="*/ 1041268 w 1378580"/>
              <a:gd name="connsiteY3" fmla="*/ 740857 h 771337"/>
              <a:gd name="connsiteX4" fmla="*/ 480436 w 1378580"/>
              <a:gd name="connsiteY4" fmla="*/ 618937 h 771337"/>
              <a:gd name="connsiteX5" fmla="*/ 48768 w 1378580"/>
              <a:gd name="connsiteY5" fmla="*/ 223853 h 771337"/>
              <a:gd name="connsiteX6" fmla="*/ 187828 w 1378580"/>
              <a:gd name="connsiteY6" fmla="*/ 21529 h 771337"/>
              <a:gd name="connsiteX0" fmla="*/ 187828 w 2487502"/>
              <a:gd name="connsiteY0" fmla="*/ 21529 h 818611"/>
              <a:gd name="connsiteX1" fmla="*/ 553588 w 2487502"/>
              <a:gd name="connsiteY1" fmla="*/ 94681 h 818611"/>
              <a:gd name="connsiteX2" fmla="*/ 2406222 w 2487502"/>
              <a:gd name="connsiteY2" fmla="*/ 152415 h 818611"/>
              <a:gd name="connsiteX3" fmla="*/ 1041268 w 2487502"/>
              <a:gd name="connsiteY3" fmla="*/ 740857 h 818611"/>
              <a:gd name="connsiteX4" fmla="*/ 480436 w 2487502"/>
              <a:gd name="connsiteY4" fmla="*/ 618937 h 818611"/>
              <a:gd name="connsiteX5" fmla="*/ 48768 w 2487502"/>
              <a:gd name="connsiteY5" fmla="*/ 223853 h 818611"/>
              <a:gd name="connsiteX6" fmla="*/ 187828 w 2487502"/>
              <a:gd name="connsiteY6" fmla="*/ 21529 h 818611"/>
              <a:gd name="connsiteX0" fmla="*/ 187828 w 1273056"/>
              <a:gd name="connsiteY0" fmla="*/ 21529 h 770985"/>
              <a:gd name="connsiteX1" fmla="*/ 553588 w 1273056"/>
              <a:gd name="connsiteY1" fmla="*/ 94681 h 770985"/>
              <a:gd name="connsiteX2" fmla="*/ 1191776 w 1273056"/>
              <a:gd name="connsiteY2" fmla="*/ 438167 h 770985"/>
              <a:gd name="connsiteX3" fmla="*/ 1041268 w 1273056"/>
              <a:gd name="connsiteY3" fmla="*/ 740857 h 770985"/>
              <a:gd name="connsiteX4" fmla="*/ 480436 w 1273056"/>
              <a:gd name="connsiteY4" fmla="*/ 618937 h 770985"/>
              <a:gd name="connsiteX5" fmla="*/ 48768 w 1273056"/>
              <a:gd name="connsiteY5" fmla="*/ 223853 h 770985"/>
              <a:gd name="connsiteX6" fmla="*/ 187828 w 1273056"/>
              <a:gd name="connsiteY6" fmla="*/ 21529 h 770985"/>
              <a:gd name="connsiteX0" fmla="*/ 447353 w 1532581"/>
              <a:gd name="connsiteY0" fmla="*/ 21529 h 1238714"/>
              <a:gd name="connsiteX1" fmla="*/ 813113 w 1532581"/>
              <a:gd name="connsiteY1" fmla="*/ 94681 h 1238714"/>
              <a:gd name="connsiteX2" fmla="*/ 1451301 w 1532581"/>
              <a:gd name="connsiteY2" fmla="*/ 438167 h 1238714"/>
              <a:gd name="connsiteX3" fmla="*/ 1300793 w 1532581"/>
              <a:gd name="connsiteY3" fmla="*/ 740857 h 1238714"/>
              <a:gd name="connsiteX4" fmla="*/ 165417 w 1532581"/>
              <a:gd name="connsiteY4" fmla="*/ 1152547 h 1238714"/>
              <a:gd name="connsiteX5" fmla="*/ 308293 w 1532581"/>
              <a:gd name="connsiteY5" fmla="*/ 223853 h 1238714"/>
              <a:gd name="connsiteX6" fmla="*/ 447353 w 1532581"/>
              <a:gd name="connsiteY6" fmla="*/ 21529 h 1238714"/>
              <a:gd name="connsiteX0" fmla="*/ 199228 w 1284456"/>
              <a:gd name="connsiteY0" fmla="*/ 21529 h 776576"/>
              <a:gd name="connsiteX1" fmla="*/ 564988 w 1284456"/>
              <a:gd name="connsiteY1" fmla="*/ 94681 h 776576"/>
              <a:gd name="connsiteX2" fmla="*/ 1203176 w 1284456"/>
              <a:gd name="connsiteY2" fmla="*/ 438167 h 776576"/>
              <a:gd name="connsiteX3" fmla="*/ 1052668 w 1284456"/>
              <a:gd name="connsiteY3" fmla="*/ 740857 h 776576"/>
              <a:gd name="connsiteX4" fmla="*/ 560235 w 1284456"/>
              <a:gd name="connsiteY4" fmla="*/ 652480 h 776576"/>
              <a:gd name="connsiteX5" fmla="*/ 60168 w 1284456"/>
              <a:gd name="connsiteY5" fmla="*/ 223853 h 776576"/>
              <a:gd name="connsiteX6" fmla="*/ 199228 w 1284456"/>
              <a:gd name="connsiteY6" fmla="*/ 21529 h 77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456" h="776576">
                <a:moveTo>
                  <a:pt x="199228" y="21529"/>
                </a:moveTo>
                <a:cubicBezTo>
                  <a:pt x="283365" y="0"/>
                  <a:pt x="397663" y="25241"/>
                  <a:pt x="564988" y="94681"/>
                </a:cubicBezTo>
                <a:cubicBezTo>
                  <a:pt x="732313" y="164121"/>
                  <a:pt x="1121896" y="330471"/>
                  <a:pt x="1203176" y="438167"/>
                </a:cubicBezTo>
                <a:cubicBezTo>
                  <a:pt x="1284456" y="545863"/>
                  <a:pt x="1159825" y="705138"/>
                  <a:pt x="1052668" y="740857"/>
                </a:cubicBezTo>
                <a:cubicBezTo>
                  <a:pt x="945511" y="776576"/>
                  <a:pt x="725652" y="738647"/>
                  <a:pt x="560235" y="652480"/>
                </a:cubicBezTo>
                <a:cubicBezTo>
                  <a:pt x="394818" y="566313"/>
                  <a:pt x="120336" y="329012"/>
                  <a:pt x="60168" y="223853"/>
                </a:cubicBezTo>
                <a:cubicBezTo>
                  <a:pt x="0" y="118695"/>
                  <a:pt x="115091" y="43058"/>
                  <a:pt x="199228" y="21529"/>
                </a:cubicBezTo>
                <a:close/>
              </a:path>
            </a:pathLst>
          </a:cu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乗算記号 105"/>
          <p:cNvSpPr/>
          <p:nvPr/>
        </p:nvSpPr>
        <p:spPr>
          <a:xfrm>
            <a:off x="5715008" y="4929198"/>
            <a:ext cx="500066" cy="50006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428728" y="522144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sym typeface="Wingdings 2"/>
              </a:rPr>
              <a:t>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4" grpId="0" animBg="1"/>
      <p:bldP spid="75" grpId="0" animBg="1"/>
      <p:bldP spid="76" grpId="0" animBg="1"/>
      <p:bldP spid="77" grpId="0" animBg="1"/>
      <p:bldP spid="95" grpId="0" animBg="1"/>
      <p:bldP spid="100" grpId="0" animBg="1"/>
      <p:bldP spid="101" grpId="0" animBg="1"/>
      <p:bldP spid="103" grpId="0" animBg="1"/>
      <p:bldP spid="105" grpId="0" animBg="1"/>
      <p:bldP spid="106" grpId="0" animBg="1"/>
      <p:bldP spid="1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214282" y="2143116"/>
            <a:ext cx="8858280" cy="4071966"/>
          </a:xfrm>
          <a:prstGeom prst="roundRect">
            <a:avLst>
              <a:gd name="adj" fmla="val 6000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14282" y="1285860"/>
            <a:ext cx="8858280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 Training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433514"/>
            <a:ext cx="8686800" cy="478156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Step 1</a:t>
            </a:r>
            <a:r>
              <a:rPr lang="ja-JP" altLang="en-US" dirty="0" smtClean="0"/>
              <a:t>：</a:t>
            </a:r>
            <a:r>
              <a:rPr lang="en-US" altLang="ja-JP" dirty="0" smtClean="0"/>
              <a:t>Estimate word translation prob. </a:t>
            </a:r>
            <a:r>
              <a:rPr lang="en-US" altLang="ja-JP" sz="2000" dirty="0" smtClean="0"/>
              <a:t>(IBM Model 1)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Initialize dependency relation prob.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Step 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Estimate phrase translation prob. and dependency relation prob.</a:t>
            </a:r>
          </a:p>
          <a:p>
            <a:pPr lvl="1"/>
            <a:r>
              <a:rPr lang="en-US" altLang="ja-JP" dirty="0" smtClean="0"/>
              <a:t>E-step</a:t>
            </a:r>
          </a:p>
          <a:p>
            <a:pPr marL="1051560" lvl="2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altLang="ja-JP" dirty="0" smtClean="0"/>
              <a:t>Create initial alignment</a:t>
            </a:r>
          </a:p>
          <a:p>
            <a:pPr marL="1051560" lvl="2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altLang="ja-JP" dirty="0" smtClean="0"/>
              <a:t>Modify the alignment by hill-climbing</a:t>
            </a:r>
          </a:p>
          <a:p>
            <a:pPr lvl="1"/>
            <a:r>
              <a:rPr lang="en-US" altLang="ja-JP" dirty="0" smtClean="0"/>
              <a:t>Generate possible phrases</a:t>
            </a:r>
          </a:p>
          <a:p>
            <a:pPr lvl="1"/>
            <a:r>
              <a:rPr lang="en-US" altLang="ja-JP" dirty="0" smtClean="0"/>
              <a:t>M-step: Parameter estimation</a:t>
            </a:r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928662" y="192880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10800000">
            <a:off x="357158" y="2000240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35687" y="1678769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57158" y="1357297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928662" y="1428736"/>
            <a:ext cx="142876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178695" y="2107397"/>
            <a:ext cx="357190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892943" y="6036487"/>
            <a:ext cx="2143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10800000">
            <a:off x="357158" y="6143644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-1214478" y="4572008"/>
            <a:ext cx="3143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10800000">
            <a:off x="357158" y="3000372"/>
            <a:ext cx="642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892943" y="3107529"/>
            <a:ext cx="214314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5400000">
            <a:off x="1178695" y="2893215"/>
            <a:ext cx="357190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729178" y="1275382"/>
            <a:ext cx="13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Word base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799489" y="214311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Tree</a:t>
            </a:r>
            <a:r>
              <a:rPr kumimoji="1" lang="en-US" altLang="ja-JP" dirty="0" smtClean="0"/>
              <a:t> base</a:t>
            </a:r>
            <a:endParaRPr kumimoji="1" lang="ja-JP" altLang="en-US" dirty="0"/>
          </a:p>
        </p:txBody>
      </p:sp>
      <p:sp>
        <p:nvSpPr>
          <p:cNvPr id="55" name="角丸四角形吹き出し 54"/>
          <p:cNvSpPr/>
          <p:nvPr/>
        </p:nvSpPr>
        <p:spPr>
          <a:xfrm>
            <a:off x="5214942" y="500042"/>
            <a:ext cx="2571768" cy="785818"/>
          </a:xfrm>
          <a:prstGeom prst="wedgeRoundRectCallout">
            <a:avLst>
              <a:gd name="adj1" fmla="val -12259"/>
              <a:gd name="adj2" fmla="val 8155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コロラド</a:t>
            </a:r>
            <a:r>
              <a:rPr lang="en-US" altLang="ja-JP" sz="1600" dirty="0" smtClean="0">
                <a:solidFill>
                  <a:schemeClr val="tx1"/>
                </a:solidFill>
              </a:rPr>
              <a:t>|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colorado</a:t>
            </a:r>
            <a:r>
              <a:rPr lang="en-US" altLang="ja-JP" sz="1600" dirty="0" smtClean="0">
                <a:solidFill>
                  <a:schemeClr val="tx1"/>
                </a:solidFill>
              </a:rPr>
              <a:t>)=0.7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大学</a:t>
            </a:r>
            <a:r>
              <a:rPr lang="en-US" altLang="ja-JP" sz="1600" dirty="0" smtClean="0">
                <a:solidFill>
                  <a:schemeClr val="tx1"/>
                </a:solidFill>
              </a:rPr>
              <a:t>|university)=0.6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…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6" name="角丸四角形吹き出し 55"/>
          <p:cNvSpPr/>
          <p:nvPr/>
        </p:nvSpPr>
        <p:spPr>
          <a:xfrm>
            <a:off x="6286512" y="2160578"/>
            <a:ext cx="1357322" cy="1071570"/>
          </a:xfrm>
          <a:prstGeom prst="wedgeRoundRectCallout">
            <a:avLst>
              <a:gd name="adj1" fmla="val -118466"/>
              <a:gd name="adj2" fmla="val 4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p(c) = 0.4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c;c</a:t>
            </a:r>
            <a:r>
              <a:rPr lang="en-US" altLang="ja-JP" sz="1600" dirty="0" smtClean="0">
                <a:solidFill>
                  <a:schemeClr val="tx1"/>
                </a:solidFill>
              </a:rPr>
              <a:t>)= 0.3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p(p) = 0.2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…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5143504" y="3643314"/>
            <a:ext cx="3857652" cy="1143008"/>
          </a:xfrm>
          <a:prstGeom prst="wedgeRoundRectCallout">
            <a:avLst>
              <a:gd name="adj1" fmla="val -54234"/>
              <a:gd name="adj2" fmla="val -5319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コロラド</a:t>
            </a:r>
            <a:r>
              <a:rPr lang="en-US" altLang="ja-JP" sz="1600" dirty="0" smtClean="0">
                <a:solidFill>
                  <a:schemeClr val="tx1"/>
                </a:solidFill>
              </a:rPr>
              <a:t>|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colorado</a:t>
            </a:r>
            <a:r>
              <a:rPr lang="en-US" altLang="ja-JP" sz="1600" dirty="0" smtClean="0">
                <a:solidFill>
                  <a:schemeClr val="tx1"/>
                </a:solidFill>
              </a:rPr>
              <a:t>)=0.7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p(</a:t>
            </a:r>
            <a:r>
              <a:rPr lang="ja-JP" altLang="en-US" sz="1600" dirty="0" smtClean="0">
                <a:solidFill>
                  <a:schemeClr val="tx1"/>
                </a:solidFill>
              </a:rPr>
              <a:t>大学</a:t>
            </a:r>
            <a:r>
              <a:rPr lang="en-US" altLang="ja-JP" sz="1600" dirty="0" smtClean="0">
                <a:solidFill>
                  <a:schemeClr val="tx1"/>
                </a:solidFill>
              </a:rPr>
              <a:t>|university)=0.6</a:t>
            </a: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p(</a:t>
            </a:r>
            <a:r>
              <a:rPr lang="ja-JP" altLang="en-US" sz="1400" dirty="0" smtClean="0">
                <a:solidFill>
                  <a:srgbClr val="FF0000"/>
                </a:solidFill>
              </a:rPr>
              <a:t>コロラド 大学</a:t>
            </a:r>
            <a:r>
              <a:rPr lang="en-US" altLang="ja-JP" sz="1400" dirty="0" smtClean="0">
                <a:solidFill>
                  <a:srgbClr val="FF0000"/>
                </a:solidFill>
              </a:rPr>
              <a:t>|university of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colorado</a:t>
            </a:r>
            <a:r>
              <a:rPr lang="en-US" altLang="ja-JP" sz="1400" dirty="0" smtClean="0">
                <a:solidFill>
                  <a:srgbClr val="FF0000"/>
                </a:solidFill>
              </a:rPr>
              <a:t>)=0.9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…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2873873"/>
            <a:ext cx="8643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 smtClean="0"/>
              <a:t>Experiments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Alignment 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9642" cy="4937760"/>
          </a:xfrm>
        </p:spPr>
        <p:txBody>
          <a:bodyPr/>
          <a:lstStyle/>
          <a:p>
            <a:r>
              <a:rPr kumimoji="1" lang="en-US" altLang="ja-JP" dirty="0" smtClean="0"/>
              <a:t>Training: JST </a:t>
            </a:r>
            <a:r>
              <a:rPr kumimoji="1" lang="en-US" altLang="ja-JP" dirty="0" err="1" smtClean="0"/>
              <a:t>Ja</a:t>
            </a:r>
            <a:r>
              <a:rPr kumimoji="1" lang="en-US" altLang="ja-JP" dirty="0" smtClean="0"/>
              <a:t>-En paper abstract corpus (</a:t>
            </a:r>
            <a:r>
              <a:rPr lang="en-US" altLang="ja-JP" dirty="0" smtClean="0"/>
              <a:t>1M</a:t>
            </a:r>
            <a:r>
              <a:rPr kumimoji="1" lang="en-US" altLang="ja-JP" dirty="0" smtClean="0"/>
              <a:t> sentences, </a:t>
            </a:r>
            <a:r>
              <a:rPr kumimoji="1" lang="en-US" altLang="ja-JP" dirty="0" err="1" smtClean="0"/>
              <a:t>Ja</a:t>
            </a:r>
            <a:r>
              <a:rPr kumimoji="1" lang="en-US" altLang="ja-JP" dirty="0" smtClean="0"/>
              <a:t>: 36.4M words, En: 83.6M words)</a:t>
            </a:r>
          </a:p>
          <a:p>
            <a:r>
              <a:rPr lang="en-US" altLang="ja-JP" dirty="0" smtClean="0"/>
              <a:t>Test: 475 sentences with the gold-standard alignments annotated by hand</a:t>
            </a:r>
          </a:p>
          <a:p>
            <a:r>
              <a:rPr kumimoji="1" lang="en-US" altLang="ja-JP" dirty="0" smtClean="0"/>
              <a:t>Parsers: KNP for Japanese, </a:t>
            </a:r>
            <a:r>
              <a:rPr kumimoji="1" lang="en-US" altLang="ja-JP" dirty="0" err="1" smtClean="0"/>
              <a:t>MSTParser</a:t>
            </a:r>
            <a:r>
              <a:rPr kumimoji="1" lang="en-US" altLang="ja-JP" dirty="0" smtClean="0"/>
              <a:t> for English</a:t>
            </a:r>
          </a:p>
          <a:p>
            <a:r>
              <a:rPr kumimoji="1" lang="en-US" altLang="ja-JP" dirty="0" smtClean="0"/>
              <a:t>Evaluation criteria: Precision, Recall, F1</a:t>
            </a:r>
          </a:p>
          <a:p>
            <a:r>
              <a:rPr lang="en-US" altLang="ja-JP" dirty="0" smtClean="0"/>
              <a:t>For the proposed model, we did 5 iterations in each Step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Results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472" y="2286008"/>
          <a:ext cx="796503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5198"/>
                <a:gridCol w="1576611"/>
                <a:gridCol w="1576611"/>
                <a:gridCol w="157661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Pre.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Rec.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Ｆ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Proposed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87.75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50.27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63.92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intersection</a:t>
                      </a:r>
                      <a:endParaRPr kumimoji="1" lang="ja-JP" altLang="en-US" sz="24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90.34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34.28</a:t>
                      </a:r>
                      <a:endParaRPr kumimoji="1" lang="ja-JP" altLang="en-US" sz="24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49.71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grow-final-and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81.32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48.85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61.04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grow-</a:t>
                      </a:r>
                      <a:r>
                        <a:rPr kumimoji="1" lang="en-US" altLang="ja-JP" sz="2400" dirty="0" err="1" smtClean="0"/>
                        <a:t>diag</a:t>
                      </a:r>
                      <a:r>
                        <a:rPr kumimoji="1" lang="en-US" altLang="ja-JP" sz="2400" dirty="0" smtClean="0"/>
                        <a:t>-final-and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79.39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51.15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62.22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フリーフォーム 4"/>
          <p:cNvSpPr/>
          <p:nvPr/>
        </p:nvSpPr>
        <p:spPr>
          <a:xfrm>
            <a:off x="8358215" y="2928935"/>
            <a:ext cx="402328" cy="1500198"/>
          </a:xfrm>
          <a:custGeom>
            <a:avLst/>
            <a:gdLst>
              <a:gd name="connsiteX0" fmla="*/ 0 w 344129"/>
              <a:gd name="connsiteY0" fmla="*/ 1258529 h 1258529"/>
              <a:gd name="connsiteX1" fmla="*/ 344129 w 344129"/>
              <a:gd name="connsiteY1" fmla="*/ 668593 h 1258529"/>
              <a:gd name="connsiteX2" fmla="*/ 0 w 344129"/>
              <a:gd name="connsiteY2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129" h="1258529">
                <a:moveTo>
                  <a:pt x="0" y="1258529"/>
                </a:moveTo>
                <a:cubicBezTo>
                  <a:pt x="172064" y="1068438"/>
                  <a:pt x="344129" y="878348"/>
                  <a:pt x="344129" y="668593"/>
                </a:cubicBezTo>
                <a:cubicBezTo>
                  <a:pt x="344129" y="458838"/>
                  <a:pt x="172064" y="22941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17990" y="3488296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+1.7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Effectiveness of Phrase and Tree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28596" y="1500190"/>
          <a:ext cx="819775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759"/>
                <a:gridCol w="1260000"/>
                <a:gridCol w="1260000"/>
                <a:gridCol w="1260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Pre.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Rec.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Ｆ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Trees</a:t>
                      </a:r>
                      <a:r>
                        <a:rPr kumimoji="1" lang="en-US" altLang="ja-JP" sz="2400" baseline="0" dirty="0" smtClean="0"/>
                        <a:t> + Phrases (Proposed)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85.54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51.00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63.90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Trees</a:t>
                      </a:r>
                      <a:endParaRPr kumimoji="1" lang="ja-JP" altLang="en-US" sz="24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89.77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39.47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54.83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Phrases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84.41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47.33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60.65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None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85.07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38.06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52.59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円/楕円 5"/>
          <p:cNvSpPr/>
          <p:nvPr/>
        </p:nvSpPr>
        <p:spPr>
          <a:xfrm>
            <a:off x="2928926" y="542926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571736" y="578645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286116" y="507207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図形 8"/>
          <p:cNvCxnSpPr>
            <a:stCxn id="6" idx="0"/>
            <a:endCxn id="8" idx="2"/>
          </p:cNvCxnSpPr>
          <p:nvPr/>
        </p:nvCxnSpPr>
        <p:spPr>
          <a:xfrm rot="5400000" flipH="1" flipV="1">
            <a:off x="3071802" y="5214950"/>
            <a:ext cx="214314" cy="214314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図形 9"/>
          <p:cNvCxnSpPr/>
          <p:nvPr/>
        </p:nvCxnSpPr>
        <p:spPr>
          <a:xfrm rot="5400000" flipH="1" flipV="1">
            <a:off x="2714612" y="5572140"/>
            <a:ext cx="214314" cy="214314"/>
          </a:xfrm>
          <a:prstGeom prst="bentConnector2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44872" y="5000636"/>
            <a:ext cx="15549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28860" y="5417122"/>
            <a:ext cx="1875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p</a:t>
            </a:r>
            <a:endParaRPr kumimoji="1" lang="ja-JP" altLang="en-US" sz="2400" dirty="0"/>
          </a:p>
        </p:txBody>
      </p:sp>
      <p:sp>
        <p:nvSpPr>
          <p:cNvPr id="13" name="円/楕円 12"/>
          <p:cNvSpPr/>
          <p:nvPr/>
        </p:nvSpPr>
        <p:spPr>
          <a:xfrm>
            <a:off x="5357818" y="542926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357818" y="578645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5357818" y="507207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43636" y="5143512"/>
            <a:ext cx="32541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-1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72198" y="5643578"/>
            <a:ext cx="43762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+1</a:t>
            </a:r>
            <a:endParaRPr kumimoji="1" lang="ja-JP" altLang="en-US" sz="2400" dirty="0"/>
          </a:p>
        </p:txBody>
      </p:sp>
      <p:sp>
        <p:nvSpPr>
          <p:cNvPr id="18" name="フリーフォーム 17"/>
          <p:cNvSpPr/>
          <p:nvPr/>
        </p:nvSpPr>
        <p:spPr>
          <a:xfrm flipV="1">
            <a:off x="5715009" y="5643578"/>
            <a:ext cx="285752" cy="357190"/>
          </a:xfrm>
          <a:custGeom>
            <a:avLst/>
            <a:gdLst>
              <a:gd name="connsiteX0" fmla="*/ 0 w 344129"/>
              <a:gd name="connsiteY0" fmla="*/ 1258529 h 1258529"/>
              <a:gd name="connsiteX1" fmla="*/ 344129 w 344129"/>
              <a:gd name="connsiteY1" fmla="*/ 668593 h 1258529"/>
              <a:gd name="connsiteX2" fmla="*/ 0 w 344129"/>
              <a:gd name="connsiteY2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129" h="1258529">
                <a:moveTo>
                  <a:pt x="0" y="1258529"/>
                </a:moveTo>
                <a:cubicBezTo>
                  <a:pt x="172064" y="1068438"/>
                  <a:pt x="344129" y="878348"/>
                  <a:pt x="344129" y="668593"/>
                </a:cubicBezTo>
                <a:cubicBezTo>
                  <a:pt x="344129" y="458838"/>
                  <a:pt x="172064" y="22941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715008" y="5143512"/>
            <a:ext cx="285752" cy="357190"/>
          </a:xfrm>
          <a:custGeom>
            <a:avLst/>
            <a:gdLst>
              <a:gd name="connsiteX0" fmla="*/ 0 w 344129"/>
              <a:gd name="connsiteY0" fmla="*/ 1258529 h 1258529"/>
              <a:gd name="connsiteX1" fmla="*/ 344129 w 344129"/>
              <a:gd name="connsiteY1" fmla="*/ 668593 h 1258529"/>
              <a:gd name="connsiteX2" fmla="*/ 0 w 344129"/>
              <a:gd name="connsiteY2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129" h="1258529">
                <a:moveTo>
                  <a:pt x="0" y="1258529"/>
                </a:moveTo>
                <a:cubicBezTo>
                  <a:pt x="172064" y="1068438"/>
                  <a:pt x="344129" y="878348"/>
                  <a:pt x="344129" y="668593"/>
                </a:cubicBezTo>
                <a:cubicBezTo>
                  <a:pt x="344129" y="458838"/>
                  <a:pt x="172064" y="22941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000496" y="5286388"/>
            <a:ext cx="100013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143380"/>
            <a:ext cx="8472518" cy="2013580"/>
          </a:xfrm>
        </p:spPr>
        <p:txBody>
          <a:bodyPr/>
          <a:lstStyle/>
          <a:p>
            <a:r>
              <a:rPr lang="en-US" altLang="ja-JP" dirty="0" smtClean="0"/>
              <a:t>Positional relations instead of dependency relations</a:t>
            </a:r>
            <a:endParaRPr kumimoji="1" lang="en-US" altLang="ja-JP" dirty="0" smtClean="0"/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2107389" y="3964785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72518" cy="513875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Parsing errors</a:t>
            </a:r>
          </a:p>
          <a:p>
            <a:pPr lvl="1"/>
            <a:r>
              <a:rPr lang="en-US" altLang="ja-JP" dirty="0" smtClean="0"/>
              <a:t>Parsing accuracy is basically good, but still sometimes makes incorrect parsing results</a:t>
            </a:r>
          </a:p>
          <a:p>
            <a:pPr lvl="1"/>
            <a:r>
              <a:rPr lang="en-US" altLang="ja-JP" dirty="0" smtClean="0"/>
              <a:t>Parsing probability into the model</a:t>
            </a:r>
          </a:p>
          <a:p>
            <a:r>
              <a:rPr kumimoji="1" lang="en-US" altLang="ja-JP" dirty="0" smtClean="0"/>
              <a:t>Search errors</a:t>
            </a:r>
          </a:p>
          <a:p>
            <a:pPr lvl="1"/>
            <a:r>
              <a:rPr lang="en-US" altLang="ja-JP" dirty="0" smtClean="0"/>
              <a:t>Hill-climbing sometimes goes local minima</a:t>
            </a:r>
          </a:p>
          <a:p>
            <a:pPr lvl="1"/>
            <a:r>
              <a:rPr lang="en-US" altLang="ja-JP" dirty="0" smtClean="0"/>
              <a:t>Random restart</a:t>
            </a:r>
          </a:p>
          <a:p>
            <a:r>
              <a:rPr kumimoji="1" lang="en-US" altLang="ja-JP" dirty="0" smtClean="0"/>
              <a:t>Function words</a:t>
            </a:r>
          </a:p>
          <a:p>
            <a:pPr lvl="1"/>
            <a:r>
              <a:rPr kumimoji="1" lang="en-US" altLang="ja-JP" dirty="0" smtClean="0"/>
              <a:t>Behave </a:t>
            </a:r>
            <a:r>
              <a:rPr lang="en-US" altLang="ja-JP" dirty="0" smtClean="0"/>
              <a:t>quite </a:t>
            </a:r>
            <a:r>
              <a:rPr kumimoji="1" lang="en-US" altLang="ja-JP" dirty="0" smtClean="0"/>
              <a:t>differently in different languages (ex. case markers in Japanese, articles in English)</a:t>
            </a:r>
          </a:p>
          <a:p>
            <a:pPr lvl="1"/>
            <a:r>
              <a:rPr lang="en-US" altLang="ja-JP" dirty="0" smtClean="0"/>
              <a:t>Post-processing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Post-processing for Function Words</a:t>
            </a:r>
            <a:endParaRPr kumimoji="1" lang="ja-JP" altLang="en-US" dirty="0"/>
          </a:p>
        </p:txBody>
      </p:sp>
      <p:sp>
        <p:nvSpPr>
          <p:cNvPr id="8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72518" cy="513875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Reject correspondences between Japanese particles and English “be” or “have”</a:t>
            </a:r>
          </a:p>
          <a:p>
            <a:r>
              <a:rPr lang="en-US" altLang="ja-JP" dirty="0" smtClean="0"/>
              <a:t>Reject correspondences of English articles</a:t>
            </a:r>
          </a:p>
          <a:p>
            <a:r>
              <a:rPr lang="en-US" altLang="ja-JP" dirty="0" smtClean="0"/>
              <a:t>Japanese “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” and “</a:t>
            </a:r>
            <a:r>
              <a:rPr lang="ja-JP" altLang="en-US" dirty="0" err="1" smtClean="0"/>
              <a:t>れる</a:t>
            </a:r>
            <a:r>
              <a:rPr lang="en-US" altLang="ja-JP" dirty="0" smtClean="0"/>
              <a:t>” or English “be” and “have” are merged into its parent verb or adjective if they are NULL-aligned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14282" y="3857644"/>
          <a:ext cx="826627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271"/>
                <a:gridCol w="1440000"/>
                <a:gridCol w="1440000"/>
                <a:gridCol w="1440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Pre.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Rec.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Ｆ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Proposed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87.75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50.27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63.92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Proposed</a:t>
                      </a:r>
                      <a:r>
                        <a:rPr kumimoji="1" lang="en-US" altLang="ja-JP" sz="2400" baseline="0" dirty="0" smtClean="0"/>
                        <a:t>+ modify</a:t>
                      </a:r>
                      <a:endParaRPr kumimoji="1" lang="ja-JP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87.83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58.40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70.16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grow-</a:t>
                      </a:r>
                      <a:r>
                        <a:rPr kumimoji="1" lang="en-US" altLang="ja-JP" sz="2000" dirty="0" err="1" smtClean="0"/>
                        <a:t>diag</a:t>
                      </a:r>
                      <a:r>
                        <a:rPr kumimoji="1" lang="en-US" altLang="ja-JP" sz="2000" dirty="0" smtClean="0"/>
                        <a:t>-final-and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79.39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51.15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62.22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grow-</a:t>
                      </a:r>
                      <a:r>
                        <a:rPr kumimoji="1" lang="en-US" altLang="ja-JP" sz="2000" dirty="0" err="1" smtClean="0"/>
                        <a:t>diag</a:t>
                      </a:r>
                      <a:r>
                        <a:rPr kumimoji="1" lang="en-US" altLang="ja-JP" sz="2000" dirty="0" smtClean="0"/>
                        <a:t>-final-and + modify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80.46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51.15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62.54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フリーフォーム 8"/>
          <p:cNvSpPr/>
          <p:nvPr/>
        </p:nvSpPr>
        <p:spPr>
          <a:xfrm flipV="1">
            <a:off x="8358214" y="4357693"/>
            <a:ext cx="642941" cy="785817"/>
          </a:xfrm>
          <a:custGeom>
            <a:avLst/>
            <a:gdLst>
              <a:gd name="connsiteX0" fmla="*/ 0 w 344129"/>
              <a:gd name="connsiteY0" fmla="*/ 1258529 h 1258529"/>
              <a:gd name="connsiteX1" fmla="*/ 344129 w 344129"/>
              <a:gd name="connsiteY1" fmla="*/ 668593 h 1258529"/>
              <a:gd name="connsiteX2" fmla="*/ 0 w 344129"/>
              <a:gd name="connsiteY2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129" h="1258529">
                <a:moveTo>
                  <a:pt x="0" y="1258529"/>
                </a:moveTo>
                <a:cubicBezTo>
                  <a:pt x="172064" y="1068438"/>
                  <a:pt x="344129" y="878348"/>
                  <a:pt x="344129" y="668593"/>
                </a:cubicBezTo>
                <a:cubicBezTo>
                  <a:pt x="344129" y="458838"/>
                  <a:pt x="172064" y="22941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86776" y="4559866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+6.2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フリーフォーム 10"/>
          <p:cNvSpPr/>
          <p:nvPr/>
        </p:nvSpPr>
        <p:spPr>
          <a:xfrm flipV="1">
            <a:off x="8358214" y="5286389"/>
            <a:ext cx="642941" cy="785817"/>
          </a:xfrm>
          <a:custGeom>
            <a:avLst/>
            <a:gdLst>
              <a:gd name="connsiteX0" fmla="*/ 0 w 344129"/>
              <a:gd name="connsiteY0" fmla="*/ 1258529 h 1258529"/>
              <a:gd name="connsiteX1" fmla="*/ 344129 w 344129"/>
              <a:gd name="connsiteY1" fmla="*/ 668593 h 1258529"/>
              <a:gd name="connsiteX2" fmla="*/ 0 w 344129"/>
              <a:gd name="connsiteY2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129" h="1258529">
                <a:moveTo>
                  <a:pt x="0" y="1258529"/>
                </a:moveTo>
                <a:cubicBezTo>
                  <a:pt x="172064" y="1068438"/>
                  <a:pt x="344129" y="878348"/>
                  <a:pt x="344129" y="668593"/>
                </a:cubicBezTo>
                <a:cubicBezTo>
                  <a:pt x="344129" y="458838"/>
                  <a:pt x="172064" y="22941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86776" y="5488562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400" dirty="0" smtClean="0"/>
              <a:t>+0.3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24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Linguistically motivated phrase alignment</a:t>
            </a:r>
          </a:p>
          <a:p>
            <a:pPr marL="617220" lvl="1" indent="-342900">
              <a:buSzPct val="85000"/>
              <a:buFont typeface="+mj-lt"/>
              <a:buAutoNum type="arabicPeriod"/>
            </a:pPr>
            <a:r>
              <a:rPr lang="en-US" altLang="ja-JP" sz="2000" dirty="0" smtClean="0"/>
              <a:t>Dependency trees</a:t>
            </a:r>
          </a:p>
          <a:p>
            <a:pPr marL="617220" lvl="1" indent="-342900">
              <a:buSzPct val="85000"/>
              <a:buFont typeface="+mj-lt"/>
              <a:buAutoNum type="arabicPeriod"/>
            </a:pPr>
            <a:r>
              <a:rPr lang="en-US" altLang="ja-JP" sz="2000" dirty="0" smtClean="0"/>
              <a:t>Phrase alignment</a:t>
            </a:r>
          </a:p>
          <a:p>
            <a:pPr marL="617220" lvl="1" indent="-342900">
              <a:buSzPct val="85000"/>
              <a:buFont typeface="+mj-lt"/>
              <a:buAutoNum type="arabicPeriod"/>
            </a:pPr>
            <a:r>
              <a:rPr lang="en-US" altLang="ja-JP" sz="2000" dirty="0" smtClean="0"/>
              <a:t>Bi-directional agreement</a:t>
            </a:r>
          </a:p>
          <a:p>
            <a:r>
              <a:rPr lang="en-US" altLang="ja-JP" dirty="0" smtClean="0"/>
              <a:t>Significantly better results compared to conventional word alignment models</a:t>
            </a:r>
          </a:p>
          <a:p>
            <a:endParaRPr kumimoji="1" lang="en-US" altLang="ja-JP" sz="1000" dirty="0" smtClean="0"/>
          </a:p>
          <a:p>
            <a:r>
              <a:rPr lang="en-US" altLang="ja-JP" dirty="0" smtClean="0"/>
              <a:t>Future work:</a:t>
            </a:r>
          </a:p>
          <a:p>
            <a:pPr lvl="1"/>
            <a:r>
              <a:rPr lang="en-US" altLang="ja-JP" dirty="0" smtClean="0"/>
              <a:t>Apply the proposed model for other language pairs (Japanese-Chinese and so on)</a:t>
            </a:r>
          </a:p>
          <a:p>
            <a:pPr lvl="1"/>
            <a:r>
              <a:rPr kumimoji="1" lang="en-US" altLang="ja-JP" dirty="0" smtClean="0"/>
              <a:t>Incorporate parsing probability into our model</a:t>
            </a:r>
          </a:p>
          <a:p>
            <a:pPr lvl="1"/>
            <a:r>
              <a:rPr kumimoji="1" lang="en-US" altLang="ja-JP" dirty="0" smtClean="0"/>
              <a:t>Investigate the contribution of our alignment results to the translation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直線矢印コネクタ 70"/>
          <p:cNvCxnSpPr/>
          <p:nvPr/>
        </p:nvCxnSpPr>
        <p:spPr>
          <a:xfrm>
            <a:off x="2571736" y="1852000"/>
            <a:ext cx="4071966" cy="314327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2786050" y="2852132"/>
            <a:ext cx="3857652" cy="135732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2071670" y="3209322"/>
            <a:ext cx="4572032" cy="100013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10800000" flipV="1">
            <a:off x="2143109" y="4280890"/>
            <a:ext cx="4429157" cy="785819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rot="10800000" flipV="1">
            <a:off x="2143108" y="3280758"/>
            <a:ext cx="4500594" cy="1714513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Conventional Word Sequence Alignment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714488"/>
            <a:ext cx="12423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dirty="0" smtClean="0"/>
              <a:t>受 </a:t>
            </a:r>
            <a:r>
              <a:rPr lang="en-US" altLang="ja-JP" dirty="0" smtClean="0"/>
              <a:t>(accept)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2174866"/>
            <a:ext cx="10002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光 </a:t>
            </a:r>
            <a:r>
              <a:rPr kumimoji="1" lang="en-US" altLang="ja-JP" dirty="0" smtClean="0"/>
              <a:t>(light)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4414" y="2635244"/>
            <a:ext cx="145552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素子 </a:t>
            </a:r>
            <a:r>
              <a:rPr kumimoji="1" lang="en-US" altLang="ja-JP" dirty="0" smtClean="0"/>
              <a:t>(device)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4414" y="3095622"/>
            <a:ext cx="70051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に 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ni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3556000"/>
            <a:ext cx="78867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dirty="0" smtClean="0"/>
              <a:t>は 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ha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4414" y="4016378"/>
            <a:ext cx="144911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フォト </a:t>
            </a:r>
            <a:r>
              <a:rPr kumimoji="1" lang="en-US" altLang="ja-JP" dirty="0" smtClean="0"/>
              <a:t>(photo)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14414" y="4476756"/>
            <a:ext cx="13673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ゲート </a:t>
            </a:r>
            <a:r>
              <a:rPr kumimoji="1" lang="en-US" altLang="ja-JP" dirty="0" smtClean="0"/>
              <a:t>(gate)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4414" y="4937134"/>
            <a:ext cx="80791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を 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wo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4414" y="5397512"/>
            <a:ext cx="147476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用いた </a:t>
            </a:r>
            <a:r>
              <a:rPr kumimoji="1" lang="en-US" altLang="ja-JP" dirty="0" smtClean="0"/>
              <a:t>(used)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86578" y="2215371"/>
            <a:ext cx="1570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786578" y="2675749"/>
            <a:ext cx="11429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err="1" smtClean="0"/>
              <a:t>photogate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86578" y="3136127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/>
              <a:t>is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86578" y="3596505"/>
            <a:ext cx="5321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 smtClean="0"/>
              <a:t>used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786578" y="4056883"/>
            <a:ext cx="30938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86578" y="4517261"/>
            <a:ext cx="363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/>
              <a:t>the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86578" y="4977639"/>
            <a:ext cx="15805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err="1" smtClean="0"/>
              <a:t>photodetector</a:t>
            </a:r>
            <a:endParaRPr kumimoji="1" lang="ja-JP" altLang="en-US" dirty="0"/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2571736" y="2352066"/>
            <a:ext cx="4071966" cy="271464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2786050" y="2923570"/>
            <a:ext cx="3857652" cy="164307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2786050" y="3780826"/>
            <a:ext cx="3857652" cy="178595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10800000" flipV="1">
            <a:off x="2786050" y="2852132"/>
            <a:ext cx="3857652" cy="1643074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0800000" flipV="1">
            <a:off x="2714612" y="3709388"/>
            <a:ext cx="3888898" cy="1785950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rot="10800000">
            <a:off x="2571736" y="2423505"/>
            <a:ext cx="4071966" cy="2714645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71538" y="428604"/>
          <a:ext cx="6927376" cy="5919148"/>
        </p:xfrm>
        <a:graphic>
          <a:graphicData uri="http://schemas.openxmlformats.org/drawingml/2006/table">
            <a:tbl>
              <a:tblPr/>
              <a:tblGrid>
                <a:gridCol w="1455376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r>
                        <a:rPr lang="ja-JP" altLang="en-US" sz="1600" dirty="0" smtClean="0"/>
                        <a:t>・・・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/>
                        <a:t>exhibited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strong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inhibitory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effect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tumor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castrated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mice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non-castrated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mice</a:t>
                      </a:r>
                      <a:endParaRPr 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491">
                <a:tc>
                  <a:txBody>
                    <a:bodyPr/>
                    <a:lstStyle/>
                    <a:p>
                      <a:endParaRPr lang="ja-JP" altLang="en-US" sz="16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/>
                        <a:t>　・・・</a:t>
                      </a:r>
                      <a:endParaRPr lang="ja-JP" altLang="en-US" sz="1600" dirty="0"/>
                    </a:p>
                  </a:txBody>
                  <a:tcPr marL="3629" marR="3629" marT="1814" marB="1814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非</a:t>
                      </a:r>
                      <a:endParaRPr lang="ja-JP" altLang="en-US" sz="16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去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勢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マ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ウ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ス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と</a:t>
                      </a:r>
                      <a:endParaRPr lang="ja-JP" altLang="en-US" sz="16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同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様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に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去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勢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マ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ウ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ス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の</a:t>
                      </a:r>
                      <a:endParaRPr lang="ja-JP" altLang="en-US" sz="16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腫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よ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う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の</a:t>
                      </a:r>
                      <a:endParaRPr lang="ja-JP" altLang="en-US" sz="16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成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長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に</a:t>
                      </a:r>
                      <a:endParaRPr lang="ja-JP" altLang="en-US" sz="16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対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し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強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い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抑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制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効</a:t>
                      </a:r>
                      <a:r>
                        <a:rPr lang="ja-JP" altLang="en-US" sz="1600" dirty="0"/>
                        <a:t/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果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を</a:t>
                      </a:r>
                      <a:endParaRPr lang="ja-JP" altLang="en-US" sz="16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示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し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た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827344" y="3024555"/>
            <a:ext cx="2307364" cy="25924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71736" y="905516"/>
            <a:ext cx="3657027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grow-</a:t>
            </a:r>
            <a:r>
              <a:rPr kumimoji="1" lang="en-US" altLang="ja-JP" sz="2800" dirty="0" err="1" smtClean="0"/>
              <a:t>diag</a:t>
            </a:r>
            <a:r>
              <a:rPr kumimoji="1" lang="en-US" altLang="ja-JP" sz="2800" dirty="0" smtClean="0"/>
              <a:t>-final-and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3123144" y="5623482"/>
            <a:ext cx="285752" cy="5201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255002" y="5633530"/>
            <a:ext cx="285752" cy="5201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071538" y="3897820"/>
            <a:ext cx="500066" cy="28575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071538" y="5326580"/>
            <a:ext cx="500066" cy="28575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408896" y="5633530"/>
            <a:ext cx="285752" cy="714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551904" y="5633530"/>
            <a:ext cx="285752" cy="714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3286116" y="3786190"/>
            <a:ext cx="500067" cy="500066"/>
            <a:chOff x="3286116" y="3786190"/>
            <a:chExt cx="500067" cy="500066"/>
          </a:xfrm>
        </p:grpSpPr>
        <p:cxnSp>
          <p:nvCxnSpPr>
            <p:cNvPr id="15" name="直線コネクタ 14"/>
            <p:cNvCxnSpPr/>
            <p:nvPr/>
          </p:nvCxnSpPr>
          <p:spPr>
            <a:xfrm rot="5400000">
              <a:off x="3286116" y="3786190"/>
              <a:ext cx="500066" cy="5000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16200000" flipV="1">
              <a:off x="3286117" y="3786190"/>
              <a:ext cx="500066" cy="5000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4429124" y="5214950"/>
            <a:ext cx="500067" cy="500066"/>
            <a:chOff x="3286116" y="3786190"/>
            <a:chExt cx="500067" cy="500066"/>
          </a:xfrm>
        </p:grpSpPr>
        <p:cxnSp>
          <p:nvCxnSpPr>
            <p:cNvPr id="20" name="直線コネクタ 19"/>
            <p:cNvCxnSpPr/>
            <p:nvPr/>
          </p:nvCxnSpPr>
          <p:spPr>
            <a:xfrm rot="5400000">
              <a:off x="3286116" y="3786190"/>
              <a:ext cx="500066" cy="5000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16200000" flipV="1">
              <a:off x="3286117" y="3786190"/>
              <a:ext cx="500066" cy="5000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Conventional Word Sequence Alignment</a:t>
            </a:r>
            <a:endParaRPr kumimoji="1" lang="ja-JP" altLang="en-US" dirty="0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1214414" y="1714488"/>
            <a:ext cx="7152725" cy="3960023"/>
            <a:chOff x="1214414" y="1714488"/>
            <a:chExt cx="7152725" cy="396002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214414" y="1714488"/>
              <a:ext cx="124232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dirty="0" smtClean="0"/>
                <a:t>受 </a:t>
              </a:r>
              <a:r>
                <a:rPr lang="en-US" altLang="ja-JP" dirty="0" smtClean="0"/>
                <a:t>(accept)</a:t>
              </a:r>
              <a:endParaRPr kumimoji="1" lang="ja-JP" altLang="en-US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214414" y="2174866"/>
              <a:ext cx="100027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光 </a:t>
              </a:r>
              <a:r>
                <a:rPr kumimoji="1" lang="en-US" altLang="ja-JP" dirty="0" smtClean="0"/>
                <a:t>(light)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214414" y="2635244"/>
              <a:ext cx="1455527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素子 </a:t>
              </a:r>
              <a:r>
                <a:rPr kumimoji="1" lang="en-US" altLang="ja-JP" dirty="0" smtClean="0"/>
                <a:t>(device)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214414" y="3095622"/>
              <a:ext cx="70051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に </a:t>
              </a:r>
              <a:r>
                <a:rPr kumimoji="1" lang="en-US" altLang="ja-JP" dirty="0" smtClean="0"/>
                <a:t>(</a:t>
              </a:r>
              <a:r>
                <a:rPr kumimoji="1" lang="en-US" altLang="ja-JP" i="1" dirty="0" err="1" smtClean="0"/>
                <a:t>ni</a:t>
              </a:r>
              <a:r>
                <a:rPr kumimoji="1" lang="en-US" altLang="ja-JP" dirty="0" smtClean="0"/>
                <a:t>)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214414" y="3556000"/>
              <a:ext cx="788677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dirty="0" smtClean="0"/>
                <a:t>は </a:t>
              </a:r>
              <a:r>
                <a:rPr lang="en-US" altLang="ja-JP" dirty="0" smtClean="0"/>
                <a:t>(</a:t>
              </a:r>
              <a:r>
                <a:rPr lang="en-US" altLang="ja-JP" i="1" dirty="0" smtClean="0"/>
                <a:t>ha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214414" y="4016378"/>
              <a:ext cx="144911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フォト </a:t>
              </a:r>
              <a:r>
                <a:rPr kumimoji="1" lang="en-US" altLang="ja-JP" dirty="0" smtClean="0"/>
                <a:t>(photo)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214414" y="4476756"/>
              <a:ext cx="136736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ゲート </a:t>
              </a:r>
              <a:r>
                <a:rPr kumimoji="1" lang="en-US" altLang="ja-JP" dirty="0" smtClean="0"/>
                <a:t>(gate)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214414" y="4937134"/>
              <a:ext cx="80791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を </a:t>
              </a:r>
              <a:r>
                <a:rPr kumimoji="1" lang="en-US" altLang="ja-JP" dirty="0" smtClean="0"/>
                <a:t>(</a:t>
              </a:r>
              <a:r>
                <a:rPr kumimoji="1" lang="en-US" altLang="ja-JP" i="1" dirty="0" err="1" smtClean="0"/>
                <a:t>wo</a:t>
              </a:r>
              <a:r>
                <a:rPr kumimoji="1" lang="en-US" altLang="ja-JP" dirty="0" smtClean="0"/>
                <a:t>)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4414" y="5397512"/>
              <a:ext cx="147476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dirty="0" smtClean="0"/>
                <a:t>用いた </a:t>
              </a:r>
              <a:r>
                <a:rPr kumimoji="1" lang="en-US" altLang="ja-JP" dirty="0" smtClean="0"/>
                <a:t>(used)</a:t>
              </a:r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786578" y="2215371"/>
              <a:ext cx="15709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786578" y="2675749"/>
              <a:ext cx="114294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err="1" smtClean="0"/>
                <a:t>photogate</a:t>
              </a:r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786578" y="3136127"/>
              <a:ext cx="17472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is</a:t>
              </a:r>
              <a:endParaRPr kumimoji="1" lang="ja-JP" altLang="en-US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786578" y="3596505"/>
              <a:ext cx="532197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used</a:t>
              </a:r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786578" y="4056883"/>
              <a:ext cx="30938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dirty="0" smtClean="0"/>
                <a:t>for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786578" y="4517261"/>
              <a:ext cx="36388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the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786578" y="4977639"/>
              <a:ext cx="158056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err="1" smtClean="0"/>
                <a:t>photodetector</a:t>
              </a:r>
              <a:endParaRPr kumimoji="1" lang="ja-JP" altLang="en-US" dirty="0"/>
            </a:p>
          </p:txBody>
        </p:sp>
      </p:grpSp>
      <p:grpSp>
        <p:nvGrpSpPr>
          <p:cNvPr id="197" name="グループ化 196"/>
          <p:cNvGrpSpPr/>
          <p:nvPr/>
        </p:nvGrpSpPr>
        <p:grpSpPr>
          <a:xfrm>
            <a:off x="857224" y="1499044"/>
            <a:ext cx="7929618" cy="4144534"/>
            <a:chOff x="857224" y="1499044"/>
            <a:chExt cx="7929618" cy="4144534"/>
          </a:xfrm>
        </p:grpSpPr>
        <p:sp>
          <p:nvSpPr>
            <p:cNvPr id="131" name="テキスト ボックス 130"/>
            <p:cNvSpPr txBox="1"/>
            <p:nvPr/>
          </p:nvSpPr>
          <p:spPr>
            <a:xfrm>
              <a:off x="3214678" y="1499044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dirty="0"/>
                <a:t>受</a:t>
              </a:r>
              <a:endParaRPr kumimoji="1" lang="ja-JP" altLang="en-US" dirty="0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2714612" y="1959422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光</a:t>
              </a:r>
              <a:endParaRPr kumimoji="1" lang="ja-JP" altLang="en-US" dirty="0"/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2285984" y="2419800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素子</a:t>
              </a:r>
              <a:endParaRPr kumimoji="1" lang="ja-JP" altLang="en-US" dirty="0"/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1809730" y="2880178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に</a:t>
              </a:r>
              <a:endParaRPr kumimoji="1" lang="ja-JP" altLang="en-US" dirty="0"/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1333477" y="3340556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dirty="0" smtClean="0"/>
                <a:t>は</a:t>
              </a:r>
              <a:endParaRPr kumimoji="1" lang="ja-JP" altLang="en-US" dirty="0"/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2285984" y="3800934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フォト</a:t>
              </a:r>
              <a:endParaRPr kumimoji="1" lang="ja-JP" altLang="en-US" dirty="0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1809730" y="4261312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ゲート</a:t>
              </a:r>
              <a:endParaRPr kumimoji="1" lang="ja-JP" altLang="en-US" dirty="0"/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1333477" y="4721690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を</a:t>
              </a:r>
              <a:endParaRPr kumimoji="1" lang="ja-JP" altLang="en-US" dirty="0"/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857224" y="5182068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用いた</a:t>
              </a:r>
              <a:endParaRPr kumimoji="1" lang="ja-JP" altLang="en-US" dirty="0"/>
            </a:p>
          </p:txBody>
        </p:sp>
        <p:cxnSp>
          <p:nvCxnSpPr>
            <p:cNvPr id="140" name="直線コネクタ 139"/>
            <p:cNvCxnSpPr/>
            <p:nvPr/>
          </p:nvCxnSpPr>
          <p:spPr>
            <a:xfrm rot="5400000" flipH="1" flipV="1">
              <a:off x="177769" y="4320845"/>
              <a:ext cx="1643868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 rot="10800000">
              <a:off x="1001688" y="485663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グループ化 141"/>
            <p:cNvGrpSpPr/>
            <p:nvPr/>
          </p:nvGrpSpPr>
          <p:grpSpPr>
            <a:xfrm>
              <a:off x="1428728" y="4428002"/>
              <a:ext cx="286546" cy="286546"/>
              <a:chOff x="4283866" y="4857760"/>
              <a:chExt cx="286546" cy="286546"/>
            </a:xfrm>
          </p:grpSpPr>
          <p:cxnSp>
            <p:nvCxnSpPr>
              <p:cNvPr id="143" name="直線コネクタ 142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直線コネクタ 144"/>
            <p:cNvCxnSpPr/>
            <p:nvPr/>
          </p:nvCxnSpPr>
          <p:spPr>
            <a:xfrm rot="10800000">
              <a:off x="1000100" y="3499308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グループ化 145"/>
            <p:cNvGrpSpPr/>
            <p:nvPr/>
          </p:nvGrpSpPr>
          <p:grpSpPr>
            <a:xfrm>
              <a:off x="1928794" y="3927936"/>
              <a:ext cx="286546" cy="286546"/>
              <a:chOff x="4283866" y="4857760"/>
              <a:chExt cx="286546" cy="286546"/>
            </a:xfrm>
          </p:grpSpPr>
          <p:cxnSp>
            <p:nvCxnSpPr>
              <p:cNvPr id="147" name="直線コネクタ 146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グループ化 148"/>
            <p:cNvGrpSpPr/>
            <p:nvPr/>
          </p:nvGrpSpPr>
          <p:grpSpPr>
            <a:xfrm>
              <a:off x="1428728" y="2999242"/>
              <a:ext cx="286546" cy="286546"/>
              <a:chOff x="4283866" y="4857760"/>
              <a:chExt cx="286546" cy="286546"/>
            </a:xfrm>
          </p:grpSpPr>
          <p:cxnSp>
            <p:nvCxnSpPr>
              <p:cNvPr id="150" name="直線コネクタ 149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グループ化 151"/>
            <p:cNvGrpSpPr/>
            <p:nvPr/>
          </p:nvGrpSpPr>
          <p:grpSpPr>
            <a:xfrm>
              <a:off x="1928794" y="2570614"/>
              <a:ext cx="286546" cy="286546"/>
              <a:chOff x="4283866" y="4857760"/>
              <a:chExt cx="286546" cy="286546"/>
            </a:xfrm>
          </p:grpSpPr>
          <p:cxnSp>
            <p:nvCxnSpPr>
              <p:cNvPr id="153" name="直線コネクタ 152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グループ化 154"/>
            <p:cNvGrpSpPr/>
            <p:nvPr/>
          </p:nvGrpSpPr>
          <p:grpSpPr>
            <a:xfrm>
              <a:off x="2357422" y="2141192"/>
              <a:ext cx="286546" cy="286546"/>
              <a:chOff x="4283866" y="4857760"/>
              <a:chExt cx="286546" cy="286546"/>
            </a:xfrm>
          </p:grpSpPr>
          <p:cxnSp>
            <p:nvCxnSpPr>
              <p:cNvPr id="156" name="直線コネクタ 155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グループ化 157"/>
            <p:cNvGrpSpPr/>
            <p:nvPr/>
          </p:nvGrpSpPr>
          <p:grpSpPr>
            <a:xfrm>
              <a:off x="2786050" y="1641920"/>
              <a:ext cx="286546" cy="286546"/>
              <a:chOff x="4283866" y="4857760"/>
              <a:chExt cx="286546" cy="286546"/>
            </a:xfrm>
          </p:grpSpPr>
          <p:cxnSp>
            <p:nvCxnSpPr>
              <p:cNvPr id="159" name="直線コネクタ 158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コネクタ 159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テキスト ボックス 160"/>
            <p:cNvSpPr txBox="1"/>
            <p:nvPr/>
          </p:nvSpPr>
          <p:spPr>
            <a:xfrm>
              <a:off x="6596076" y="1999927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6167448" y="2460305"/>
              <a:ext cx="157163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err="1" smtClean="0"/>
                <a:t>photogate</a:t>
              </a:r>
              <a:endParaRPr kumimoji="1" lang="ja-JP" altLang="en-US" dirty="0"/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5738820" y="2920683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is</a:t>
              </a:r>
              <a:endParaRPr kumimoji="1" lang="ja-JP" altLang="en-US" dirty="0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6167448" y="3381061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 smtClean="0"/>
                <a:t>used</a:t>
              </a:r>
              <a:endParaRPr kumimoji="1" lang="ja-JP" altLang="en-US" dirty="0"/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6596076" y="3841439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 smtClean="0"/>
                <a:t>for</a:t>
              </a:r>
              <a:endParaRPr kumimoji="1" lang="ja-JP" altLang="en-US" dirty="0"/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7453332" y="4301817"/>
              <a:ext cx="7143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the</a:t>
              </a:r>
              <a:endParaRPr kumimoji="1" lang="ja-JP" altLang="en-US" dirty="0"/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7024704" y="4762195"/>
              <a:ext cx="176213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err="1" smtClean="0"/>
                <a:t>photodetector</a:t>
              </a:r>
              <a:endParaRPr kumimoji="1" lang="ja-JP" altLang="en-US" dirty="0"/>
            </a:p>
          </p:txBody>
        </p:sp>
        <p:cxnSp>
          <p:nvCxnSpPr>
            <p:cNvPr id="168" name="直線コネクタ 167"/>
            <p:cNvCxnSpPr/>
            <p:nvPr/>
          </p:nvCxnSpPr>
          <p:spPr>
            <a:xfrm rot="5400000">
              <a:off x="5668585" y="3428278"/>
              <a:ext cx="284141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コネクタ 168"/>
            <p:cNvCxnSpPr/>
            <p:nvPr/>
          </p:nvCxnSpPr>
          <p:spPr>
            <a:xfrm rot="10800000" flipV="1">
              <a:off x="5812640" y="3570769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0" name="グループ化 169"/>
            <p:cNvGrpSpPr/>
            <p:nvPr/>
          </p:nvGrpSpPr>
          <p:grpSpPr>
            <a:xfrm>
              <a:off x="5810258" y="2571431"/>
              <a:ext cx="286546" cy="286546"/>
              <a:chOff x="4283866" y="4857760"/>
              <a:chExt cx="286546" cy="286546"/>
            </a:xfrm>
          </p:grpSpPr>
          <p:cxnSp>
            <p:nvCxnSpPr>
              <p:cNvPr id="171" name="直線コネクタ 170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グループ化 172"/>
            <p:cNvGrpSpPr/>
            <p:nvPr/>
          </p:nvGrpSpPr>
          <p:grpSpPr>
            <a:xfrm>
              <a:off x="6238886" y="2142803"/>
              <a:ext cx="286546" cy="286546"/>
              <a:chOff x="4283866" y="4857760"/>
              <a:chExt cx="286546" cy="286546"/>
            </a:xfrm>
          </p:grpSpPr>
          <p:cxnSp>
            <p:nvCxnSpPr>
              <p:cNvPr id="174" name="直線コネクタ 173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グループ化 175"/>
            <p:cNvGrpSpPr/>
            <p:nvPr/>
          </p:nvGrpSpPr>
          <p:grpSpPr>
            <a:xfrm flipV="1">
              <a:off x="6238092" y="3713645"/>
              <a:ext cx="286546" cy="286546"/>
              <a:chOff x="4283866" y="4857760"/>
              <a:chExt cx="286546" cy="286546"/>
            </a:xfrm>
          </p:grpSpPr>
          <p:cxnSp>
            <p:nvCxnSpPr>
              <p:cNvPr id="177" name="直線コネクタ 176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コネクタ 177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直線コネクタ 178"/>
            <p:cNvCxnSpPr/>
            <p:nvPr/>
          </p:nvCxnSpPr>
          <p:spPr>
            <a:xfrm rot="5400000">
              <a:off x="6274605" y="4535976"/>
              <a:ext cx="78581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 rot="10800000" flipV="1">
              <a:off x="6669896" y="4927297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グループ化 180"/>
            <p:cNvGrpSpPr/>
            <p:nvPr/>
          </p:nvGrpSpPr>
          <p:grpSpPr>
            <a:xfrm>
              <a:off x="7096142" y="4500257"/>
              <a:ext cx="286546" cy="286546"/>
              <a:chOff x="4283866" y="4857760"/>
              <a:chExt cx="286546" cy="286546"/>
            </a:xfrm>
          </p:grpSpPr>
          <p:cxnSp>
            <p:nvCxnSpPr>
              <p:cNvPr id="182" name="直線コネクタ 181"/>
              <p:cNvCxnSpPr/>
              <p:nvPr/>
            </p:nvCxnSpPr>
            <p:spPr>
              <a:xfrm rot="5400000" flipH="1" flipV="1">
                <a:off x="4141784" y="5000636"/>
                <a:ext cx="2857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コネクタ 182"/>
              <p:cNvCxnSpPr/>
              <p:nvPr/>
            </p:nvCxnSpPr>
            <p:spPr>
              <a:xfrm rot="10800000">
                <a:off x="4286248" y="4857760"/>
                <a:ext cx="284164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テキスト ボックス 183"/>
            <p:cNvSpPr txBox="1"/>
            <p:nvPr/>
          </p:nvSpPr>
          <p:spPr>
            <a:xfrm>
              <a:off x="3071802" y="1784796"/>
              <a:ext cx="59073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(accept)</a:t>
              </a:r>
              <a:endParaRPr kumimoji="1" lang="ja-JP" altLang="en-US" sz="1400" dirty="0"/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2643174" y="2213424"/>
              <a:ext cx="43114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(light)</a:t>
              </a:r>
              <a:endParaRPr kumimoji="1" lang="ja-JP" altLang="en-US" sz="1400" dirty="0"/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2232716" y="2671700"/>
              <a:ext cx="58099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(device)</a:t>
              </a:r>
              <a:endParaRPr kumimoji="1" lang="ja-JP" altLang="en-US" sz="1400" dirty="0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275057" y="4070812"/>
              <a:ext cx="5464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(photo)</a:t>
              </a:r>
              <a:endParaRPr kumimoji="1" lang="ja-JP" altLang="en-US" sz="1400" dirty="0"/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1919916" y="4499440"/>
              <a:ext cx="42518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(gate)</a:t>
              </a:r>
              <a:endParaRPr kumimoji="1" lang="ja-JP" altLang="en-US" sz="1400" dirty="0"/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970269" y="5428134"/>
              <a:ext cx="45845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(used)</a:t>
              </a:r>
              <a:endParaRPr kumimoji="1" lang="ja-JP" altLang="en-US" sz="1400" dirty="0"/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1821844" y="3142118"/>
              <a:ext cx="24365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</a:t>
              </a:r>
              <a:r>
                <a:rPr lang="en-US" altLang="ja-JP" sz="1400" i="1" dirty="0" err="1" smtClean="0"/>
                <a:t>ni</a:t>
              </a:r>
              <a:r>
                <a:rPr lang="en-US" altLang="ja-JP" sz="1400" dirty="0" smtClean="0"/>
                <a:t>)</a:t>
              </a:r>
              <a:endParaRPr kumimoji="1" lang="ja-JP" altLang="en-US" sz="1400" dirty="0"/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1321778" y="3597380"/>
              <a:ext cx="29495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</a:t>
              </a:r>
              <a:r>
                <a:rPr lang="en-US" altLang="ja-JP" sz="1400" i="1" dirty="0" smtClean="0"/>
                <a:t>ha</a:t>
              </a:r>
              <a:r>
                <a:rPr lang="en-US" altLang="ja-JP" sz="1400" dirty="0" smtClean="0"/>
                <a:t>)</a:t>
              </a:r>
              <a:endParaRPr kumimoji="1" lang="ja-JP" altLang="en-US" sz="1400" dirty="0"/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1285852" y="4999506"/>
              <a:ext cx="32861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 smtClean="0"/>
                <a:t>(</a:t>
              </a:r>
              <a:r>
                <a:rPr lang="en-US" altLang="ja-JP" sz="1400" i="1" dirty="0" err="1" smtClean="0"/>
                <a:t>wo</a:t>
              </a:r>
              <a:r>
                <a:rPr lang="en-US" altLang="ja-JP" sz="1400" dirty="0" smtClean="0"/>
                <a:t>)</a:t>
              </a:r>
              <a:endParaRPr kumimoji="1" lang="ja-JP" altLang="en-US" sz="1400" dirty="0"/>
            </a:p>
          </p:txBody>
        </p:sp>
      </p:grpSp>
      <p:sp>
        <p:nvSpPr>
          <p:cNvPr id="198" name="タイトル 1"/>
          <p:cNvSpPr txBox="1">
            <a:spLocks/>
          </p:cNvSpPr>
          <p:nvPr/>
        </p:nvSpPr>
        <p:spPr>
          <a:xfrm>
            <a:off x="461420" y="15504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Proposed Model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2479685" y="5143512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sz="2400" dirty="0" smtClean="0"/>
              <a:t>Dependency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Proposed Model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714348" y="4609133"/>
            <a:ext cx="958719" cy="1248759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988399 h 1287624"/>
              <a:gd name="connsiteX1" fmla="*/ 233987 w 1568933"/>
              <a:gd name="connsiteY1" fmla="*/ 458679 h 1287624"/>
              <a:gd name="connsiteX2" fmla="*/ 1023298 w 1568933"/>
              <a:gd name="connsiteY2" fmla="*/ 5918 h 1287624"/>
              <a:gd name="connsiteX3" fmla="*/ 1555958 w 1568933"/>
              <a:gd name="connsiteY3" fmla="*/ 423169 h 1287624"/>
              <a:gd name="connsiteX4" fmla="*/ 945450 w 1568933"/>
              <a:gd name="connsiteY4" fmla="*/ 1193419 h 1287624"/>
              <a:gd name="connsiteX5" fmla="*/ 118577 w 1568933"/>
              <a:gd name="connsiteY5" fmla="*/ 988399 h 1287624"/>
              <a:gd name="connsiteX0" fmla="*/ 94759 w 1568933"/>
              <a:gd name="connsiteY0" fmla="*/ 988399 h 1051320"/>
              <a:gd name="connsiteX1" fmla="*/ 210169 w 1568933"/>
              <a:gd name="connsiteY1" fmla="*/ 458679 h 1051320"/>
              <a:gd name="connsiteX2" fmla="*/ 999480 w 1568933"/>
              <a:gd name="connsiteY2" fmla="*/ 5918 h 1051320"/>
              <a:gd name="connsiteX3" fmla="*/ 1532140 w 1568933"/>
              <a:gd name="connsiteY3" fmla="*/ 423169 h 1051320"/>
              <a:gd name="connsiteX4" fmla="*/ 778724 w 1568933"/>
              <a:gd name="connsiteY4" fmla="*/ 836205 h 1051320"/>
              <a:gd name="connsiteX5" fmla="*/ 94759 w 1568933"/>
              <a:gd name="connsiteY5" fmla="*/ 988399 h 1051320"/>
              <a:gd name="connsiteX0" fmla="*/ 94759 w 1124552"/>
              <a:gd name="connsiteY0" fmla="*/ 988399 h 1051320"/>
              <a:gd name="connsiteX1" fmla="*/ 210169 w 1124552"/>
              <a:gd name="connsiteY1" fmla="*/ 458679 h 1051320"/>
              <a:gd name="connsiteX2" fmla="*/ 999480 w 1124552"/>
              <a:gd name="connsiteY2" fmla="*/ 5918 h 1051320"/>
              <a:gd name="connsiteX3" fmla="*/ 960604 w 1124552"/>
              <a:gd name="connsiteY3" fmla="*/ 423169 h 1051320"/>
              <a:gd name="connsiteX4" fmla="*/ 778724 w 1124552"/>
              <a:gd name="connsiteY4" fmla="*/ 836205 h 1051320"/>
              <a:gd name="connsiteX5" fmla="*/ 94759 w 1124552"/>
              <a:gd name="connsiteY5" fmla="*/ 988399 h 1051320"/>
              <a:gd name="connsiteX0" fmla="*/ 94759 w 981644"/>
              <a:gd name="connsiteY0" fmla="*/ 988399 h 1051320"/>
              <a:gd name="connsiteX1" fmla="*/ 210169 w 981644"/>
              <a:gd name="connsiteY1" fmla="*/ 458679 h 1051320"/>
              <a:gd name="connsiteX2" fmla="*/ 856572 w 981644"/>
              <a:gd name="connsiteY2" fmla="*/ 5918 h 1051320"/>
              <a:gd name="connsiteX3" fmla="*/ 960604 w 981644"/>
              <a:gd name="connsiteY3" fmla="*/ 423169 h 1051320"/>
              <a:gd name="connsiteX4" fmla="*/ 778724 w 981644"/>
              <a:gd name="connsiteY4" fmla="*/ 836205 h 1051320"/>
              <a:gd name="connsiteX5" fmla="*/ 94759 w 981644"/>
              <a:gd name="connsiteY5" fmla="*/ 988399 h 1051320"/>
              <a:gd name="connsiteX0" fmla="*/ 94759 w 981644"/>
              <a:gd name="connsiteY0" fmla="*/ 620271 h 683192"/>
              <a:gd name="connsiteX1" fmla="*/ 210169 w 981644"/>
              <a:gd name="connsiteY1" fmla="*/ 90551 h 683192"/>
              <a:gd name="connsiteX2" fmla="*/ 856572 w 981644"/>
              <a:gd name="connsiteY2" fmla="*/ 137832 h 683192"/>
              <a:gd name="connsiteX3" fmla="*/ 960604 w 981644"/>
              <a:gd name="connsiteY3" fmla="*/ 55041 h 683192"/>
              <a:gd name="connsiteX4" fmla="*/ 778724 w 981644"/>
              <a:gd name="connsiteY4" fmla="*/ 468077 h 683192"/>
              <a:gd name="connsiteX5" fmla="*/ 94759 w 981644"/>
              <a:gd name="connsiteY5" fmla="*/ 620271 h 683192"/>
              <a:gd name="connsiteX0" fmla="*/ 94759 w 981644"/>
              <a:gd name="connsiteY0" fmla="*/ 620271 h 683192"/>
              <a:gd name="connsiteX1" fmla="*/ 210169 w 981644"/>
              <a:gd name="connsiteY1" fmla="*/ 90551 h 683192"/>
              <a:gd name="connsiteX2" fmla="*/ 856572 w 981644"/>
              <a:gd name="connsiteY2" fmla="*/ 137832 h 683192"/>
              <a:gd name="connsiteX3" fmla="*/ 960604 w 981644"/>
              <a:gd name="connsiteY3" fmla="*/ 55041 h 683192"/>
              <a:gd name="connsiteX4" fmla="*/ 778724 w 981644"/>
              <a:gd name="connsiteY4" fmla="*/ 468077 h 683192"/>
              <a:gd name="connsiteX5" fmla="*/ 94759 w 981644"/>
              <a:gd name="connsiteY5" fmla="*/ 620271 h 683192"/>
              <a:gd name="connsiteX0" fmla="*/ 94759 w 1055363"/>
              <a:gd name="connsiteY0" fmla="*/ 628151 h 691072"/>
              <a:gd name="connsiteX1" fmla="*/ 210169 w 1055363"/>
              <a:gd name="connsiteY1" fmla="*/ 98431 h 691072"/>
              <a:gd name="connsiteX2" fmla="*/ 960604 w 1055363"/>
              <a:gd name="connsiteY2" fmla="*/ 62921 h 691072"/>
              <a:gd name="connsiteX3" fmla="*/ 778724 w 1055363"/>
              <a:gd name="connsiteY3" fmla="*/ 475957 h 691072"/>
              <a:gd name="connsiteX4" fmla="*/ 94759 w 1055363"/>
              <a:gd name="connsiteY4" fmla="*/ 628151 h 691072"/>
              <a:gd name="connsiteX0" fmla="*/ 94759 w 1055363"/>
              <a:gd name="connsiteY0" fmla="*/ 600116 h 663037"/>
              <a:gd name="connsiteX1" fmla="*/ 210169 w 1055363"/>
              <a:gd name="connsiteY1" fmla="*/ 70396 h 663037"/>
              <a:gd name="connsiteX2" fmla="*/ 960604 w 1055363"/>
              <a:gd name="connsiteY2" fmla="*/ 177738 h 663037"/>
              <a:gd name="connsiteX3" fmla="*/ 778724 w 1055363"/>
              <a:gd name="connsiteY3" fmla="*/ 447922 h 663037"/>
              <a:gd name="connsiteX4" fmla="*/ 94759 w 1055363"/>
              <a:gd name="connsiteY4" fmla="*/ 600116 h 663037"/>
              <a:gd name="connsiteX0" fmla="*/ 463850 w 3506669"/>
              <a:gd name="connsiteY0" fmla="*/ 616265 h 1320261"/>
              <a:gd name="connsiteX1" fmla="*/ 579260 w 3506669"/>
              <a:gd name="connsiteY1" fmla="*/ 86545 h 1320261"/>
              <a:gd name="connsiteX2" fmla="*/ 1329695 w 3506669"/>
              <a:gd name="connsiteY2" fmla="*/ 193887 h 1320261"/>
              <a:gd name="connsiteX3" fmla="*/ 3362361 w 3506669"/>
              <a:gd name="connsiteY3" fmla="*/ 1249865 h 1320261"/>
              <a:gd name="connsiteX4" fmla="*/ 463850 w 3506669"/>
              <a:gd name="connsiteY4" fmla="*/ 616265 h 1320261"/>
              <a:gd name="connsiteX0" fmla="*/ 106655 w 1079155"/>
              <a:gd name="connsiteY0" fmla="*/ 600116 h 674935"/>
              <a:gd name="connsiteX1" fmla="*/ 222065 w 1079155"/>
              <a:gd name="connsiteY1" fmla="*/ 70396 h 674935"/>
              <a:gd name="connsiteX2" fmla="*/ 972500 w 1079155"/>
              <a:gd name="connsiteY2" fmla="*/ 177738 h 674935"/>
              <a:gd name="connsiteX3" fmla="*/ 861994 w 1079155"/>
              <a:gd name="connsiteY3" fmla="*/ 519312 h 674935"/>
              <a:gd name="connsiteX4" fmla="*/ 106655 w 1079155"/>
              <a:gd name="connsiteY4" fmla="*/ 600116 h 674935"/>
              <a:gd name="connsiteX0" fmla="*/ 147934 w 977590"/>
              <a:gd name="connsiteY0" fmla="*/ 433400 h 542076"/>
              <a:gd name="connsiteX1" fmla="*/ 120500 w 977590"/>
              <a:gd name="connsiteY1" fmla="*/ 46580 h 542076"/>
              <a:gd name="connsiteX2" fmla="*/ 870935 w 977590"/>
              <a:gd name="connsiteY2" fmla="*/ 153922 h 542076"/>
              <a:gd name="connsiteX3" fmla="*/ 760429 w 977590"/>
              <a:gd name="connsiteY3" fmla="*/ 495496 h 542076"/>
              <a:gd name="connsiteX4" fmla="*/ 147934 w 977590"/>
              <a:gd name="connsiteY4" fmla="*/ 433400 h 542076"/>
              <a:gd name="connsiteX0" fmla="*/ 147934 w 977590"/>
              <a:gd name="connsiteY0" fmla="*/ 925825 h 1129755"/>
              <a:gd name="connsiteX1" fmla="*/ 120500 w 977590"/>
              <a:gd name="connsiteY1" fmla="*/ 539005 h 1129755"/>
              <a:gd name="connsiteX2" fmla="*/ 870935 w 977590"/>
              <a:gd name="connsiteY2" fmla="*/ 74819 h 1129755"/>
              <a:gd name="connsiteX3" fmla="*/ 760429 w 977590"/>
              <a:gd name="connsiteY3" fmla="*/ 987921 h 1129755"/>
              <a:gd name="connsiteX4" fmla="*/ 147934 w 977590"/>
              <a:gd name="connsiteY4" fmla="*/ 925825 h 1129755"/>
              <a:gd name="connsiteX0" fmla="*/ 59035 w 841071"/>
              <a:gd name="connsiteY0" fmla="*/ 985361 h 1189291"/>
              <a:gd name="connsiteX1" fmla="*/ 317321 w 841071"/>
              <a:gd name="connsiteY1" fmla="*/ 241327 h 1189291"/>
              <a:gd name="connsiteX2" fmla="*/ 782036 w 841071"/>
              <a:gd name="connsiteY2" fmla="*/ 134355 h 1189291"/>
              <a:gd name="connsiteX3" fmla="*/ 671530 w 841071"/>
              <a:gd name="connsiteY3" fmla="*/ 1047457 h 1189291"/>
              <a:gd name="connsiteX4" fmla="*/ 59035 w 841071"/>
              <a:gd name="connsiteY4" fmla="*/ 985361 h 1189291"/>
              <a:gd name="connsiteX0" fmla="*/ 59035 w 1792200"/>
              <a:gd name="connsiteY0" fmla="*/ 1342527 h 1476882"/>
              <a:gd name="connsiteX1" fmla="*/ 1174609 w 1792200"/>
              <a:gd name="connsiteY1" fmla="*/ 241327 h 1476882"/>
              <a:gd name="connsiteX2" fmla="*/ 1639324 w 1792200"/>
              <a:gd name="connsiteY2" fmla="*/ 134355 h 1476882"/>
              <a:gd name="connsiteX3" fmla="*/ 1528818 w 1792200"/>
              <a:gd name="connsiteY3" fmla="*/ 1047457 h 1476882"/>
              <a:gd name="connsiteX4" fmla="*/ 59035 w 1792200"/>
              <a:gd name="connsiteY4" fmla="*/ 1342527 h 1476882"/>
              <a:gd name="connsiteX0" fmla="*/ 59035 w 912573"/>
              <a:gd name="connsiteY0" fmla="*/ 842437 h 1165471"/>
              <a:gd name="connsiteX1" fmla="*/ 388823 w 912573"/>
              <a:gd name="connsiteY1" fmla="*/ 241327 h 1165471"/>
              <a:gd name="connsiteX2" fmla="*/ 853538 w 912573"/>
              <a:gd name="connsiteY2" fmla="*/ 134355 h 1165471"/>
              <a:gd name="connsiteX3" fmla="*/ 743032 w 912573"/>
              <a:gd name="connsiteY3" fmla="*/ 1047457 h 1165471"/>
              <a:gd name="connsiteX4" fmla="*/ 59035 w 912573"/>
              <a:gd name="connsiteY4" fmla="*/ 842437 h 1165471"/>
              <a:gd name="connsiteX0" fmla="*/ 297156 w 2542298"/>
              <a:gd name="connsiteY0" fmla="*/ 973403 h 2082231"/>
              <a:gd name="connsiteX1" fmla="*/ 626944 w 2542298"/>
              <a:gd name="connsiteY1" fmla="*/ 372293 h 2082231"/>
              <a:gd name="connsiteX2" fmla="*/ 1091659 w 2542298"/>
              <a:gd name="connsiteY2" fmla="*/ 265321 h 2082231"/>
              <a:gd name="connsiteX3" fmla="*/ 2409881 w 2542298"/>
              <a:gd name="connsiteY3" fmla="*/ 1964217 h 2082231"/>
              <a:gd name="connsiteX4" fmla="*/ 297156 w 2542298"/>
              <a:gd name="connsiteY4" fmla="*/ 973403 h 2082231"/>
              <a:gd name="connsiteX0" fmla="*/ 70931 w 958719"/>
              <a:gd name="connsiteY0" fmla="*/ 854335 h 1248759"/>
              <a:gd name="connsiteX1" fmla="*/ 400719 w 958719"/>
              <a:gd name="connsiteY1" fmla="*/ 253225 h 1248759"/>
              <a:gd name="connsiteX2" fmla="*/ 865434 w 958719"/>
              <a:gd name="connsiteY2" fmla="*/ 146253 h 1248759"/>
              <a:gd name="connsiteX3" fmla="*/ 826302 w 958719"/>
              <a:gd name="connsiteY3" fmla="*/ 1130745 h 1248759"/>
              <a:gd name="connsiteX4" fmla="*/ 70931 w 958719"/>
              <a:gd name="connsiteY4" fmla="*/ 854335 h 124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719" h="1248759">
                <a:moveTo>
                  <a:pt x="70931" y="854335"/>
                </a:moveTo>
                <a:cubicBezTo>
                  <a:pt x="0" y="708082"/>
                  <a:pt x="268302" y="371239"/>
                  <a:pt x="400719" y="253225"/>
                </a:cubicBezTo>
                <a:cubicBezTo>
                  <a:pt x="533136" y="135211"/>
                  <a:pt x="794503" y="0"/>
                  <a:pt x="865434" y="146253"/>
                </a:cubicBezTo>
                <a:cubicBezTo>
                  <a:pt x="936365" y="292506"/>
                  <a:pt x="958719" y="1012731"/>
                  <a:pt x="826302" y="1130745"/>
                </a:cubicBezTo>
                <a:cubicBezTo>
                  <a:pt x="693885" y="1248759"/>
                  <a:pt x="141862" y="1000588"/>
                  <a:pt x="70931" y="8543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5524506" y="2857496"/>
            <a:ext cx="1238289" cy="804222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988399 h 1287624"/>
              <a:gd name="connsiteX1" fmla="*/ 233987 w 1568933"/>
              <a:gd name="connsiteY1" fmla="*/ 458679 h 1287624"/>
              <a:gd name="connsiteX2" fmla="*/ 1023298 w 1568933"/>
              <a:gd name="connsiteY2" fmla="*/ 5918 h 1287624"/>
              <a:gd name="connsiteX3" fmla="*/ 1555958 w 1568933"/>
              <a:gd name="connsiteY3" fmla="*/ 423169 h 1287624"/>
              <a:gd name="connsiteX4" fmla="*/ 945450 w 1568933"/>
              <a:gd name="connsiteY4" fmla="*/ 1193419 h 1287624"/>
              <a:gd name="connsiteX5" fmla="*/ 118577 w 1568933"/>
              <a:gd name="connsiteY5" fmla="*/ 988399 h 1287624"/>
              <a:gd name="connsiteX0" fmla="*/ 94759 w 1568933"/>
              <a:gd name="connsiteY0" fmla="*/ 988399 h 1051320"/>
              <a:gd name="connsiteX1" fmla="*/ 210169 w 1568933"/>
              <a:gd name="connsiteY1" fmla="*/ 458679 h 1051320"/>
              <a:gd name="connsiteX2" fmla="*/ 999480 w 1568933"/>
              <a:gd name="connsiteY2" fmla="*/ 5918 h 1051320"/>
              <a:gd name="connsiteX3" fmla="*/ 1532140 w 1568933"/>
              <a:gd name="connsiteY3" fmla="*/ 423169 h 1051320"/>
              <a:gd name="connsiteX4" fmla="*/ 778724 w 1568933"/>
              <a:gd name="connsiteY4" fmla="*/ 836205 h 1051320"/>
              <a:gd name="connsiteX5" fmla="*/ 94759 w 1568933"/>
              <a:gd name="connsiteY5" fmla="*/ 988399 h 1051320"/>
              <a:gd name="connsiteX0" fmla="*/ 94759 w 1124552"/>
              <a:gd name="connsiteY0" fmla="*/ 988399 h 1051320"/>
              <a:gd name="connsiteX1" fmla="*/ 210169 w 1124552"/>
              <a:gd name="connsiteY1" fmla="*/ 458679 h 1051320"/>
              <a:gd name="connsiteX2" fmla="*/ 999480 w 1124552"/>
              <a:gd name="connsiteY2" fmla="*/ 5918 h 1051320"/>
              <a:gd name="connsiteX3" fmla="*/ 960604 w 1124552"/>
              <a:gd name="connsiteY3" fmla="*/ 423169 h 1051320"/>
              <a:gd name="connsiteX4" fmla="*/ 778724 w 1124552"/>
              <a:gd name="connsiteY4" fmla="*/ 836205 h 1051320"/>
              <a:gd name="connsiteX5" fmla="*/ 94759 w 1124552"/>
              <a:gd name="connsiteY5" fmla="*/ 988399 h 1051320"/>
              <a:gd name="connsiteX0" fmla="*/ 94759 w 981644"/>
              <a:gd name="connsiteY0" fmla="*/ 988399 h 1051320"/>
              <a:gd name="connsiteX1" fmla="*/ 210169 w 981644"/>
              <a:gd name="connsiteY1" fmla="*/ 458679 h 1051320"/>
              <a:gd name="connsiteX2" fmla="*/ 856572 w 981644"/>
              <a:gd name="connsiteY2" fmla="*/ 5918 h 1051320"/>
              <a:gd name="connsiteX3" fmla="*/ 960604 w 981644"/>
              <a:gd name="connsiteY3" fmla="*/ 423169 h 1051320"/>
              <a:gd name="connsiteX4" fmla="*/ 778724 w 981644"/>
              <a:gd name="connsiteY4" fmla="*/ 836205 h 1051320"/>
              <a:gd name="connsiteX5" fmla="*/ 94759 w 981644"/>
              <a:gd name="connsiteY5" fmla="*/ 988399 h 1051320"/>
              <a:gd name="connsiteX0" fmla="*/ 94759 w 981644"/>
              <a:gd name="connsiteY0" fmla="*/ 620271 h 683192"/>
              <a:gd name="connsiteX1" fmla="*/ 210169 w 981644"/>
              <a:gd name="connsiteY1" fmla="*/ 90551 h 683192"/>
              <a:gd name="connsiteX2" fmla="*/ 856572 w 981644"/>
              <a:gd name="connsiteY2" fmla="*/ 137832 h 683192"/>
              <a:gd name="connsiteX3" fmla="*/ 960604 w 981644"/>
              <a:gd name="connsiteY3" fmla="*/ 55041 h 683192"/>
              <a:gd name="connsiteX4" fmla="*/ 778724 w 981644"/>
              <a:gd name="connsiteY4" fmla="*/ 468077 h 683192"/>
              <a:gd name="connsiteX5" fmla="*/ 94759 w 981644"/>
              <a:gd name="connsiteY5" fmla="*/ 620271 h 683192"/>
              <a:gd name="connsiteX0" fmla="*/ 94759 w 981644"/>
              <a:gd name="connsiteY0" fmla="*/ 620271 h 683192"/>
              <a:gd name="connsiteX1" fmla="*/ 210169 w 981644"/>
              <a:gd name="connsiteY1" fmla="*/ 90551 h 683192"/>
              <a:gd name="connsiteX2" fmla="*/ 856572 w 981644"/>
              <a:gd name="connsiteY2" fmla="*/ 137832 h 683192"/>
              <a:gd name="connsiteX3" fmla="*/ 960604 w 981644"/>
              <a:gd name="connsiteY3" fmla="*/ 55041 h 683192"/>
              <a:gd name="connsiteX4" fmla="*/ 778724 w 981644"/>
              <a:gd name="connsiteY4" fmla="*/ 468077 h 683192"/>
              <a:gd name="connsiteX5" fmla="*/ 94759 w 981644"/>
              <a:gd name="connsiteY5" fmla="*/ 620271 h 683192"/>
              <a:gd name="connsiteX0" fmla="*/ 94759 w 1055363"/>
              <a:gd name="connsiteY0" fmla="*/ 628151 h 691072"/>
              <a:gd name="connsiteX1" fmla="*/ 210169 w 1055363"/>
              <a:gd name="connsiteY1" fmla="*/ 98431 h 691072"/>
              <a:gd name="connsiteX2" fmla="*/ 960604 w 1055363"/>
              <a:gd name="connsiteY2" fmla="*/ 62921 h 691072"/>
              <a:gd name="connsiteX3" fmla="*/ 778724 w 1055363"/>
              <a:gd name="connsiteY3" fmla="*/ 475957 h 691072"/>
              <a:gd name="connsiteX4" fmla="*/ 94759 w 1055363"/>
              <a:gd name="connsiteY4" fmla="*/ 628151 h 691072"/>
              <a:gd name="connsiteX0" fmla="*/ 94759 w 1055363"/>
              <a:gd name="connsiteY0" fmla="*/ 600116 h 663037"/>
              <a:gd name="connsiteX1" fmla="*/ 210169 w 1055363"/>
              <a:gd name="connsiteY1" fmla="*/ 70396 h 663037"/>
              <a:gd name="connsiteX2" fmla="*/ 960604 w 1055363"/>
              <a:gd name="connsiteY2" fmla="*/ 177738 h 663037"/>
              <a:gd name="connsiteX3" fmla="*/ 778724 w 1055363"/>
              <a:gd name="connsiteY3" fmla="*/ 447922 h 663037"/>
              <a:gd name="connsiteX4" fmla="*/ 94759 w 1055363"/>
              <a:gd name="connsiteY4" fmla="*/ 600116 h 663037"/>
              <a:gd name="connsiteX0" fmla="*/ 463850 w 3506669"/>
              <a:gd name="connsiteY0" fmla="*/ 616265 h 1320261"/>
              <a:gd name="connsiteX1" fmla="*/ 579260 w 3506669"/>
              <a:gd name="connsiteY1" fmla="*/ 86545 h 1320261"/>
              <a:gd name="connsiteX2" fmla="*/ 1329695 w 3506669"/>
              <a:gd name="connsiteY2" fmla="*/ 193887 h 1320261"/>
              <a:gd name="connsiteX3" fmla="*/ 3362361 w 3506669"/>
              <a:gd name="connsiteY3" fmla="*/ 1249865 h 1320261"/>
              <a:gd name="connsiteX4" fmla="*/ 463850 w 3506669"/>
              <a:gd name="connsiteY4" fmla="*/ 616265 h 1320261"/>
              <a:gd name="connsiteX0" fmla="*/ 106655 w 1079155"/>
              <a:gd name="connsiteY0" fmla="*/ 600116 h 674935"/>
              <a:gd name="connsiteX1" fmla="*/ 222065 w 1079155"/>
              <a:gd name="connsiteY1" fmla="*/ 70396 h 674935"/>
              <a:gd name="connsiteX2" fmla="*/ 972500 w 1079155"/>
              <a:gd name="connsiteY2" fmla="*/ 177738 h 674935"/>
              <a:gd name="connsiteX3" fmla="*/ 861994 w 1079155"/>
              <a:gd name="connsiteY3" fmla="*/ 519312 h 674935"/>
              <a:gd name="connsiteX4" fmla="*/ 106655 w 1079155"/>
              <a:gd name="connsiteY4" fmla="*/ 600116 h 674935"/>
              <a:gd name="connsiteX0" fmla="*/ 147934 w 977590"/>
              <a:gd name="connsiteY0" fmla="*/ 433400 h 542076"/>
              <a:gd name="connsiteX1" fmla="*/ 120500 w 977590"/>
              <a:gd name="connsiteY1" fmla="*/ 46580 h 542076"/>
              <a:gd name="connsiteX2" fmla="*/ 870935 w 977590"/>
              <a:gd name="connsiteY2" fmla="*/ 153922 h 542076"/>
              <a:gd name="connsiteX3" fmla="*/ 760429 w 977590"/>
              <a:gd name="connsiteY3" fmla="*/ 495496 h 542076"/>
              <a:gd name="connsiteX4" fmla="*/ 147934 w 977590"/>
              <a:gd name="connsiteY4" fmla="*/ 433400 h 542076"/>
              <a:gd name="connsiteX0" fmla="*/ 124116 w 833293"/>
              <a:gd name="connsiteY0" fmla="*/ 433400 h 542076"/>
              <a:gd name="connsiteX1" fmla="*/ 96682 w 833293"/>
              <a:gd name="connsiteY1" fmla="*/ 46580 h 542076"/>
              <a:gd name="connsiteX2" fmla="*/ 704209 w 833293"/>
              <a:gd name="connsiteY2" fmla="*/ 153922 h 542076"/>
              <a:gd name="connsiteX3" fmla="*/ 736611 w 833293"/>
              <a:gd name="connsiteY3" fmla="*/ 495496 h 542076"/>
              <a:gd name="connsiteX4" fmla="*/ 124116 w 833293"/>
              <a:gd name="connsiteY4" fmla="*/ 433400 h 542076"/>
              <a:gd name="connsiteX0" fmla="*/ 695652 w 1477656"/>
              <a:gd name="connsiteY0" fmla="*/ 862052 h 1008313"/>
              <a:gd name="connsiteX1" fmla="*/ 96682 w 1477656"/>
              <a:gd name="connsiteY1" fmla="*/ 46580 h 1008313"/>
              <a:gd name="connsiteX2" fmla="*/ 1275745 w 1477656"/>
              <a:gd name="connsiteY2" fmla="*/ 582574 h 1008313"/>
              <a:gd name="connsiteX3" fmla="*/ 1308147 w 1477656"/>
              <a:gd name="connsiteY3" fmla="*/ 924148 h 1008313"/>
              <a:gd name="connsiteX4" fmla="*/ 695652 w 1477656"/>
              <a:gd name="connsiteY4" fmla="*/ 862052 h 1008313"/>
              <a:gd name="connsiteX0" fmla="*/ 94759 w 803936"/>
              <a:gd name="connsiteY0" fmla="*/ 362010 h 470686"/>
              <a:gd name="connsiteX1" fmla="*/ 138699 w 803936"/>
              <a:gd name="connsiteY1" fmla="*/ 46580 h 470686"/>
              <a:gd name="connsiteX2" fmla="*/ 674852 w 803936"/>
              <a:gd name="connsiteY2" fmla="*/ 82532 h 470686"/>
              <a:gd name="connsiteX3" fmla="*/ 707254 w 803936"/>
              <a:gd name="connsiteY3" fmla="*/ 424106 h 470686"/>
              <a:gd name="connsiteX4" fmla="*/ 94759 w 803936"/>
              <a:gd name="connsiteY4" fmla="*/ 362010 h 470686"/>
              <a:gd name="connsiteX0" fmla="*/ 94759 w 1720761"/>
              <a:gd name="connsiteY0" fmla="*/ 1195425 h 1258346"/>
              <a:gd name="connsiteX1" fmla="*/ 924549 w 1720761"/>
              <a:gd name="connsiteY1" fmla="*/ 165639 h 1258346"/>
              <a:gd name="connsiteX2" fmla="*/ 1460702 w 1720761"/>
              <a:gd name="connsiteY2" fmla="*/ 201591 h 1258346"/>
              <a:gd name="connsiteX3" fmla="*/ 1493104 w 1720761"/>
              <a:gd name="connsiteY3" fmla="*/ 543165 h 1258346"/>
              <a:gd name="connsiteX4" fmla="*/ 94759 w 1720761"/>
              <a:gd name="connsiteY4" fmla="*/ 1195425 h 1258346"/>
              <a:gd name="connsiteX0" fmla="*/ 112220 w 738127"/>
              <a:gd name="connsiteY0" fmla="*/ 361954 h 470670"/>
              <a:gd name="connsiteX1" fmla="*/ 84786 w 738127"/>
              <a:gd name="connsiteY1" fmla="*/ 46572 h 470670"/>
              <a:gd name="connsiteX2" fmla="*/ 620939 w 738127"/>
              <a:gd name="connsiteY2" fmla="*/ 82524 h 470670"/>
              <a:gd name="connsiteX3" fmla="*/ 653341 w 738127"/>
              <a:gd name="connsiteY3" fmla="*/ 424098 h 470670"/>
              <a:gd name="connsiteX4" fmla="*/ 112220 w 738127"/>
              <a:gd name="connsiteY4" fmla="*/ 361954 h 470670"/>
              <a:gd name="connsiteX0" fmla="*/ 112220 w 738127"/>
              <a:gd name="connsiteY0" fmla="*/ 361954 h 401058"/>
              <a:gd name="connsiteX1" fmla="*/ 84786 w 738127"/>
              <a:gd name="connsiteY1" fmla="*/ 46572 h 401058"/>
              <a:gd name="connsiteX2" fmla="*/ 620939 w 738127"/>
              <a:gd name="connsiteY2" fmla="*/ 82524 h 401058"/>
              <a:gd name="connsiteX3" fmla="*/ 653341 w 738127"/>
              <a:gd name="connsiteY3" fmla="*/ 281198 h 401058"/>
              <a:gd name="connsiteX4" fmla="*/ 112220 w 738127"/>
              <a:gd name="connsiteY4" fmla="*/ 361954 h 401058"/>
              <a:gd name="connsiteX0" fmla="*/ 540880 w 1215801"/>
              <a:gd name="connsiteY0" fmla="*/ 790606 h 901152"/>
              <a:gd name="connsiteX1" fmla="*/ 84786 w 1215801"/>
              <a:gd name="connsiteY1" fmla="*/ 46572 h 901152"/>
              <a:gd name="connsiteX2" fmla="*/ 1049599 w 1215801"/>
              <a:gd name="connsiteY2" fmla="*/ 511176 h 901152"/>
              <a:gd name="connsiteX3" fmla="*/ 1082001 w 1215801"/>
              <a:gd name="connsiteY3" fmla="*/ 709850 h 901152"/>
              <a:gd name="connsiteX4" fmla="*/ 540880 w 1215801"/>
              <a:gd name="connsiteY4" fmla="*/ 790606 h 901152"/>
              <a:gd name="connsiteX0" fmla="*/ 421791 w 1239620"/>
              <a:gd name="connsiteY0" fmla="*/ 623889 h 734435"/>
              <a:gd name="connsiteX1" fmla="*/ 108605 w 1239620"/>
              <a:gd name="connsiteY1" fmla="*/ 22755 h 734435"/>
              <a:gd name="connsiteX2" fmla="*/ 1073418 w 1239620"/>
              <a:gd name="connsiteY2" fmla="*/ 487359 h 734435"/>
              <a:gd name="connsiteX3" fmla="*/ 1105820 w 1239620"/>
              <a:gd name="connsiteY3" fmla="*/ 686033 h 734435"/>
              <a:gd name="connsiteX4" fmla="*/ 421791 w 1239620"/>
              <a:gd name="connsiteY4" fmla="*/ 623889 h 734435"/>
              <a:gd name="connsiteX0" fmla="*/ 397972 w 1166787"/>
              <a:gd name="connsiteY0" fmla="*/ 647706 h 758252"/>
              <a:gd name="connsiteX1" fmla="*/ 84786 w 1166787"/>
              <a:gd name="connsiteY1" fmla="*/ 46572 h 758252"/>
              <a:gd name="connsiteX2" fmla="*/ 906691 w 1166787"/>
              <a:gd name="connsiteY2" fmla="*/ 368276 h 758252"/>
              <a:gd name="connsiteX3" fmla="*/ 1082001 w 1166787"/>
              <a:gd name="connsiteY3" fmla="*/ 709850 h 758252"/>
              <a:gd name="connsiteX4" fmla="*/ 397972 w 1166787"/>
              <a:gd name="connsiteY4" fmla="*/ 647706 h 758252"/>
              <a:gd name="connsiteX0" fmla="*/ 612318 w 1381133"/>
              <a:gd name="connsiteY0" fmla="*/ 647706 h 758252"/>
              <a:gd name="connsiteX1" fmla="*/ 84786 w 1381133"/>
              <a:gd name="connsiteY1" fmla="*/ 46572 h 758252"/>
              <a:gd name="connsiteX2" fmla="*/ 1121037 w 1381133"/>
              <a:gd name="connsiteY2" fmla="*/ 368276 h 758252"/>
              <a:gd name="connsiteX3" fmla="*/ 1296347 w 1381133"/>
              <a:gd name="connsiteY3" fmla="*/ 709850 h 758252"/>
              <a:gd name="connsiteX4" fmla="*/ 612318 w 1381133"/>
              <a:gd name="connsiteY4" fmla="*/ 647706 h 758252"/>
              <a:gd name="connsiteX0" fmla="*/ 469474 w 1238289"/>
              <a:gd name="connsiteY0" fmla="*/ 647706 h 758252"/>
              <a:gd name="connsiteX1" fmla="*/ 84786 w 1238289"/>
              <a:gd name="connsiteY1" fmla="*/ 46572 h 758252"/>
              <a:gd name="connsiteX2" fmla="*/ 978193 w 1238289"/>
              <a:gd name="connsiteY2" fmla="*/ 368276 h 758252"/>
              <a:gd name="connsiteX3" fmla="*/ 1153503 w 1238289"/>
              <a:gd name="connsiteY3" fmla="*/ 709850 h 758252"/>
              <a:gd name="connsiteX4" fmla="*/ 469474 w 1238289"/>
              <a:gd name="connsiteY4" fmla="*/ 647706 h 758252"/>
              <a:gd name="connsiteX0" fmla="*/ 469474 w 1238289"/>
              <a:gd name="connsiteY0" fmla="*/ 693676 h 804222"/>
              <a:gd name="connsiteX1" fmla="*/ 84786 w 1238289"/>
              <a:gd name="connsiteY1" fmla="*/ 92542 h 804222"/>
              <a:gd name="connsiteX2" fmla="*/ 505535 w 1238289"/>
              <a:gd name="connsiteY2" fmla="*/ 138424 h 804222"/>
              <a:gd name="connsiteX3" fmla="*/ 978193 w 1238289"/>
              <a:gd name="connsiteY3" fmla="*/ 414246 h 804222"/>
              <a:gd name="connsiteX4" fmla="*/ 1153503 w 1238289"/>
              <a:gd name="connsiteY4" fmla="*/ 755820 h 804222"/>
              <a:gd name="connsiteX5" fmla="*/ 469474 w 1238289"/>
              <a:gd name="connsiteY5" fmla="*/ 693676 h 80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89" h="804222">
                <a:moveTo>
                  <a:pt x="469474" y="693676"/>
                </a:moveTo>
                <a:cubicBezTo>
                  <a:pt x="291355" y="583130"/>
                  <a:pt x="0" y="139114"/>
                  <a:pt x="84786" y="92542"/>
                </a:cubicBezTo>
                <a:cubicBezTo>
                  <a:pt x="66989" y="0"/>
                  <a:pt x="356634" y="84807"/>
                  <a:pt x="505535" y="138424"/>
                </a:cubicBezTo>
                <a:cubicBezTo>
                  <a:pt x="654436" y="192041"/>
                  <a:pt x="870198" y="311347"/>
                  <a:pt x="978193" y="414246"/>
                </a:cubicBezTo>
                <a:cubicBezTo>
                  <a:pt x="1086188" y="517145"/>
                  <a:pt x="1238289" y="709248"/>
                  <a:pt x="1153503" y="755820"/>
                </a:cubicBezTo>
                <a:cubicBezTo>
                  <a:pt x="1068717" y="802392"/>
                  <a:pt x="647593" y="804222"/>
                  <a:pt x="469474" y="69367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1690631" y="3675442"/>
            <a:ext cx="1257210" cy="1182318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1274151 h 1396608"/>
              <a:gd name="connsiteX1" fmla="*/ 233987 w 1568933"/>
              <a:gd name="connsiteY1" fmla="*/ 458679 h 1396608"/>
              <a:gd name="connsiteX2" fmla="*/ 1023298 w 1568933"/>
              <a:gd name="connsiteY2" fmla="*/ 5918 h 1396608"/>
              <a:gd name="connsiteX3" fmla="*/ 1555958 w 1568933"/>
              <a:gd name="connsiteY3" fmla="*/ 423169 h 1396608"/>
              <a:gd name="connsiteX4" fmla="*/ 945450 w 1568933"/>
              <a:gd name="connsiteY4" fmla="*/ 1193419 h 1396608"/>
              <a:gd name="connsiteX5" fmla="*/ 118577 w 1568933"/>
              <a:gd name="connsiteY5" fmla="*/ 1274151 h 1396608"/>
              <a:gd name="connsiteX0" fmla="*/ 118577 w 1568933"/>
              <a:gd name="connsiteY0" fmla="*/ 1274151 h 1396608"/>
              <a:gd name="connsiteX1" fmla="*/ 233987 w 1568933"/>
              <a:gd name="connsiteY1" fmla="*/ 458679 h 1396608"/>
              <a:gd name="connsiteX2" fmla="*/ 1023298 w 1568933"/>
              <a:gd name="connsiteY2" fmla="*/ 5918 h 1396608"/>
              <a:gd name="connsiteX3" fmla="*/ 1555958 w 1568933"/>
              <a:gd name="connsiteY3" fmla="*/ 423169 h 1396608"/>
              <a:gd name="connsiteX4" fmla="*/ 945450 w 1568933"/>
              <a:gd name="connsiteY4" fmla="*/ 1193419 h 1396608"/>
              <a:gd name="connsiteX5" fmla="*/ 118577 w 1568933"/>
              <a:gd name="connsiteY5" fmla="*/ 1274151 h 1396608"/>
              <a:gd name="connsiteX0" fmla="*/ 178285 w 1628641"/>
              <a:gd name="connsiteY0" fmla="*/ 1274151 h 1396608"/>
              <a:gd name="connsiteX1" fmla="*/ 150787 w 1628641"/>
              <a:gd name="connsiteY1" fmla="*/ 458679 h 1396608"/>
              <a:gd name="connsiteX2" fmla="*/ 1083006 w 1628641"/>
              <a:gd name="connsiteY2" fmla="*/ 5918 h 1396608"/>
              <a:gd name="connsiteX3" fmla="*/ 1615666 w 1628641"/>
              <a:gd name="connsiteY3" fmla="*/ 423169 h 1396608"/>
              <a:gd name="connsiteX4" fmla="*/ 1005158 w 1628641"/>
              <a:gd name="connsiteY4" fmla="*/ 1193419 h 1396608"/>
              <a:gd name="connsiteX5" fmla="*/ 178285 w 1628641"/>
              <a:gd name="connsiteY5" fmla="*/ 1274151 h 1396608"/>
              <a:gd name="connsiteX0" fmla="*/ 178285 w 1628641"/>
              <a:gd name="connsiteY0" fmla="*/ 1059861 h 1182318"/>
              <a:gd name="connsiteX1" fmla="*/ 150787 w 1628641"/>
              <a:gd name="connsiteY1" fmla="*/ 244389 h 1182318"/>
              <a:gd name="connsiteX2" fmla="*/ 1083006 w 1628641"/>
              <a:gd name="connsiteY2" fmla="*/ 5918 h 1182318"/>
              <a:gd name="connsiteX3" fmla="*/ 1615666 w 1628641"/>
              <a:gd name="connsiteY3" fmla="*/ 208879 h 1182318"/>
              <a:gd name="connsiteX4" fmla="*/ 1005158 w 1628641"/>
              <a:gd name="connsiteY4" fmla="*/ 979129 h 1182318"/>
              <a:gd name="connsiteX5" fmla="*/ 178285 w 1628641"/>
              <a:gd name="connsiteY5" fmla="*/ 1059861 h 1182318"/>
              <a:gd name="connsiteX0" fmla="*/ 178285 w 1271419"/>
              <a:gd name="connsiteY0" fmla="*/ 1059861 h 1182318"/>
              <a:gd name="connsiteX1" fmla="*/ 150787 w 1271419"/>
              <a:gd name="connsiteY1" fmla="*/ 244389 h 1182318"/>
              <a:gd name="connsiteX2" fmla="*/ 1083006 w 1271419"/>
              <a:gd name="connsiteY2" fmla="*/ 5918 h 1182318"/>
              <a:gd name="connsiteX3" fmla="*/ 1258444 w 1271419"/>
              <a:gd name="connsiteY3" fmla="*/ 208879 h 1182318"/>
              <a:gd name="connsiteX4" fmla="*/ 1005158 w 1271419"/>
              <a:gd name="connsiteY4" fmla="*/ 979129 h 1182318"/>
              <a:gd name="connsiteX5" fmla="*/ 178285 w 1271419"/>
              <a:gd name="connsiteY5" fmla="*/ 1059861 h 1182318"/>
              <a:gd name="connsiteX0" fmla="*/ 142395 w 1257210"/>
              <a:gd name="connsiteY0" fmla="*/ 1059861 h 1182318"/>
              <a:gd name="connsiteX1" fmla="*/ 114897 w 1257210"/>
              <a:gd name="connsiteY1" fmla="*/ 244389 h 1182318"/>
              <a:gd name="connsiteX2" fmla="*/ 761332 w 1257210"/>
              <a:gd name="connsiteY2" fmla="*/ 5918 h 1182318"/>
              <a:gd name="connsiteX3" fmla="*/ 1222554 w 1257210"/>
              <a:gd name="connsiteY3" fmla="*/ 208879 h 1182318"/>
              <a:gd name="connsiteX4" fmla="*/ 969268 w 1257210"/>
              <a:gd name="connsiteY4" fmla="*/ 979129 h 1182318"/>
              <a:gd name="connsiteX5" fmla="*/ 142395 w 1257210"/>
              <a:gd name="connsiteY5" fmla="*/ 1059861 h 118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210" h="1182318">
                <a:moveTo>
                  <a:pt x="142395" y="1059861"/>
                </a:moveTo>
                <a:cubicBezTo>
                  <a:pt x="0" y="937404"/>
                  <a:pt x="11741" y="420046"/>
                  <a:pt x="114897" y="244389"/>
                </a:cubicBezTo>
                <a:cubicBezTo>
                  <a:pt x="218053" y="68732"/>
                  <a:pt x="576723" y="11836"/>
                  <a:pt x="761332" y="5918"/>
                </a:cubicBezTo>
                <a:cubicBezTo>
                  <a:pt x="945941" y="0"/>
                  <a:pt x="1187898" y="46677"/>
                  <a:pt x="1222554" y="208879"/>
                </a:cubicBezTo>
                <a:cubicBezTo>
                  <a:pt x="1257210" y="371081"/>
                  <a:pt x="1149294" y="837299"/>
                  <a:pt x="969268" y="979129"/>
                </a:cubicBezTo>
                <a:cubicBezTo>
                  <a:pt x="789242" y="1120959"/>
                  <a:pt x="284790" y="1182318"/>
                  <a:pt x="142395" y="105986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6045528" y="2410307"/>
            <a:ext cx="1275253" cy="413101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1274151 h 1396608"/>
              <a:gd name="connsiteX1" fmla="*/ 233987 w 1568933"/>
              <a:gd name="connsiteY1" fmla="*/ 458679 h 1396608"/>
              <a:gd name="connsiteX2" fmla="*/ 1023298 w 1568933"/>
              <a:gd name="connsiteY2" fmla="*/ 5918 h 1396608"/>
              <a:gd name="connsiteX3" fmla="*/ 1555958 w 1568933"/>
              <a:gd name="connsiteY3" fmla="*/ 423169 h 1396608"/>
              <a:gd name="connsiteX4" fmla="*/ 945450 w 1568933"/>
              <a:gd name="connsiteY4" fmla="*/ 1193419 h 1396608"/>
              <a:gd name="connsiteX5" fmla="*/ 118577 w 1568933"/>
              <a:gd name="connsiteY5" fmla="*/ 1274151 h 1396608"/>
              <a:gd name="connsiteX0" fmla="*/ 118577 w 1568933"/>
              <a:gd name="connsiteY0" fmla="*/ 1274151 h 1396608"/>
              <a:gd name="connsiteX1" fmla="*/ 233987 w 1568933"/>
              <a:gd name="connsiteY1" fmla="*/ 458679 h 1396608"/>
              <a:gd name="connsiteX2" fmla="*/ 1023298 w 1568933"/>
              <a:gd name="connsiteY2" fmla="*/ 5918 h 1396608"/>
              <a:gd name="connsiteX3" fmla="*/ 1555958 w 1568933"/>
              <a:gd name="connsiteY3" fmla="*/ 423169 h 1396608"/>
              <a:gd name="connsiteX4" fmla="*/ 945450 w 1568933"/>
              <a:gd name="connsiteY4" fmla="*/ 1193419 h 1396608"/>
              <a:gd name="connsiteX5" fmla="*/ 118577 w 1568933"/>
              <a:gd name="connsiteY5" fmla="*/ 1274151 h 1396608"/>
              <a:gd name="connsiteX0" fmla="*/ 178285 w 1628641"/>
              <a:gd name="connsiteY0" fmla="*/ 1274151 h 1396608"/>
              <a:gd name="connsiteX1" fmla="*/ 150787 w 1628641"/>
              <a:gd name="connsiteY1" fmla="*/ 458679 h 1396608"/>
              <a:gd name="connsiteX2" fmla="*/ 1083006 w 1628641"/>
              <a:gd name="connsiteY2" fmla="*/ 5918 h 1396608"/>
              <a:gd name="connsiteX3" fmla="*/ 1615666 w 1628641"/>
              <a:gd name="connsiteY3" fmla="*/ 423169 h 1396608"/>
              <a:gd name="connsiteX4" fmla="*/ 1005158 w 1628641"/>
              <a:gd name="connsiteY4" fmla="*/ 1193419 h 1396608"/>
              <a:gd name="connsiteX5" fmla="*/ 178285 w 1628641"/>
              <a:gd name="connsiteY5" fmla="*/ 1274151 h 1396608"/>
              <a:gd name="connsiteX0" fmla="*/ 178285 w 1628641"/>
              <a:gd name="connsiteY0" fmla="*/ 1059861 h 1182318"/>
              <a:gd name="connsiteX1" fmla="*/ 150787 w 1628641"/>
              <a:gd name="connsiteY1" fmla="*/ 244389 h 1182318"/>
              <a:gd name="connsiteX2" fmla="*/ 1083006 w 1628641"/>
              <a:gd name="connsiteY2" fmla="*/ 5918 h 1182318"/>
              <a:gd name="connsiteX3" fmla="*/ 1615666 w 1628641"/>
              <a:gd name="connsiteY3" fmla="*/ 208879 h 1182318"/>
              <a:gd name="connsiteX4" fmla="*/ 1005158 w 1628641"/>
              <a:gd name="connsiteY4" fmla="*/ 979129 h 1182318"/>
              <a:gd name="connsiteX5" fmla="*/ 178285 w 1628641"/>
              <a:gd name="connsiteY5" fmla="*/ 1059861 h 1182318"/>
              <a:gd name="connsiteX0" fmla="*/ 178285 w 1271419"/>
              <a:gd name="connsiteY0" fmla="*/ 1059861 h 1182318"/>
              <a:gd name="connsiteX1" fmla="*/ 150787 w 1271419"/>
              <a:gd name="connsiteY1" fmla="*/ 244389 h 1182318"/>
              <a:gd name="connsiteX2" fmla="*/ 1083006 w 1271419"/>
              <a:gd name="connsiteY2" fmla="*/ 5918 h 1182318"/>
              <a:gd name="connsiteX3" fmla="*/ 1258444 w 1271419"/>
              <a:gd name="connsiteY3" fmla="*/ 208879 h 1182318"/>
              <a:gd name="connsiteX4" fmla="*/ 1005158 w 1271419"/>
              <a:gd name="connsiteY4" fmla="*/ 979129 h 1182318"/>
              <a:gd name="connsiteX5" fmla="*/ 178285 w 1271419"/>
              <a:gd name="connsiteY5" fmla="*/ 1059861 h 1182318"/>
              <a:gd name="connsiteX0" fmla="*/ 142395 w 1257210"/>
              <a:gd name="connsiteY0" fmla="*/ 1059861 h 1182318"/>
              <a:gd name="connsiteX1" fmla="*/ 114897 w 1257210"/>
              <a:gd name="connsiteY1" fmla="*/ 244389 h 1182318"/>
              <a:gd name="connsiteX2" fmla="*/ 761332 w 1257210"/>
              <a:gd name="connsiteY2" fmla="*/ 5918 h 1182318"/>
              <a:gd name="connsiteX3" fmla="*/ 1222554 w 1257210"/>
              <a:gd name="connsiteY3" fmla="*/ 208879 h 1182318"/>
              <a:gd name="connsiteX4" fmla="*/ 969268 w 1257210"/>
              <a:gd name="connsiteY4" fmla="*/ 979129 h 1182318"/>
              <a:gd name="connsiteX5" fmla="*/ 142395 w 1257210"/>
              <a:gd name="connsiteY5" fmla="*/ 1059861 h 1182318"/>
              <a:gd name="connsiteX0" fmla="*/ 142395 w 1685806"/>
              <a:gd name="connsiteY0" fmla="*/ 1059861 h 1182318"/>
              <a:gd name="connsiteX1" fmla="*/ 114897 w 1685806"/>
              <a:gd name="connsiteY1" fmla="*/ 244389 h 1182318"/>
              <a:gd name="connsiteX2" fmla="*/ 761332 w 1685806"/>
              <a:gd name="connsiteY2" fmla="*/ 5918 h 1182318"/>
              <a:gd name="connsiteX3" fmla="*/ 1651150 w 1685806"/>
              <a:gd name="connsiteY3" fmla="*/ 208879 h 1182318"/>
              <a:gd name="connsiteX4" fmla="*/ 969268 w 1685806"/>
              <a:gd name="connsiteY4" fmla="*/ 979129 h 1182318"/>
              <a:gd name="connsiteX5" fmla="*/ 142395 w 1685806"/>
              <a:gd name="connsiteY5" fmla="*/ 1059861 h 1182318"/>
              <a:gd name="connsiteX0" fmla="*/ 213828 w 1828672"/>
              <a:gd name="connsiteY0" fmla="*/ 1059861 h 1110876"/>
              <a:gd name="connsiteX1" fmla="*/ 186330 w 1828672"/>
              <a:gd name="connsiteY1" fmla="*/ 244389 h 1110876"/>
              <a:gd name="connsiteX2" fmla="*/ 832765 w 1828672"/>
              <a:gd name="connsiteY2" fmla="*/ 5918 h 1110876"/>
              <a:gd name="connsiteX3" fmla="*/ 1722583 w 1828672"/>
              <a:gd name="connsiteY3" fmla="*/ 208879 h 1110876"/>
              <a:gd name="connsiteX4" fmla="*/ 1469297 w 1828672"/>
              <a:gd name="connsiteY4" fmla="*/ 550477 h 1110876"/>
              <a:gd name="connsiteX5" fmla="*/ 213828 w 1828672"/>
              <a:gd name="connsiteY5" fmla="*/ 1059861 h 1110876"/>
              <a:gd name="connsiteX0" fmla="*/ 309223 w 1709785"/>
              <a:gd name="connsiteY0" fmla="*/ 559771 h 610786"/>
              <a:gd name="connsiteX1" fmla="*/ 67443 w 1709785"/>
              <a:gd name="connsiteY1" fmla="*/ 244389 h 610786"/>
              <a:gd name="connsiteX2" fmla="*/ 713878 w 1709785"/>
              <a:gd name="connsiteY2" fmla="*/ 5918 h 610786"/>
              <a:gd name="connsiteX3" fmla="*/ 1603696 w 1709785"/>
              <a:gd name="connsiteY3" fmla="*/ 208879 h 610786"/>
              <a:gd name="connsiteX4" fmla="*/ 1350410 w 1709785"/>
              <a:gd name="connsiteY4" fmla="*/ 550477 h 610786"/>
              <a:gd name="connsiteX5" fmla="*/ 309223 w 1709785"/>
              <a:gd name="connsiteY5" fmla="*/ 559771 h 610786"/>
              <a:gd name="connsiteX0" fmla="*/ 333030 w 1709784"/>
              <a:gd name="connsiteY0" fmla="*/ 417843 h 468858"/>
              <a:gd name="connsiteX1" fmla="*/ 91250 w 1709784"/>
              <a:gd name="connsiteY1" fmla="*/ 102461 h 468858"/>
              <a:gd name="connsiteX2" fmla="*/ 880529 w 1709784"/>
              <a:gd name="connsiteY2" fmla="*/ 6842 h 468858"/>
              <a:gd name="connsiteX3" fmla="*/ 1627503 w 1709784"/>
              <a:gd name="connsiteY3" fmla="*/ 66951 h 468858"/>
              <a:gd name="connsiteX4" fmla="*/ 1374217 w 1709784"/>
              <a:gd name="connsiteY4" fmla="*/ 408549 h 468858"/>
              <a:gd name="connsiteX5" fmla="*/ 333030 w 1709784"/>
              <a:gd name="connsiteY5" fmla="*/ 417843 h 468858"/>
              <a:gd name="connsiteX0" fmla="*/ 333030 w 1506613"/>
              <a:gd name="connsiteY0" fmla="*/ 417843 h 468858"/>
              <a:gd name="connsiteX1" fmla="*/ 91250 w 1506613"/>
              <a:gd name="connsiteY1" fmla="*/ 102461 h 468858"/>
              <a:gd name="connsiteX2" fmla="*/ 880529 w 1506613"/>
              <a:gd name="connsiteY2" fmla="*/ 6842 h 468858"/>
              <a:gd name="connsiteX3" fmla="*/ 1127405 w 1506613"/>
              <a:gd name="connsiteY3" fmla="*/ 66951 h 468858"/>
              <a:gd name="connsiteX4" fmla="*/ 1374217 w 1506613"/>
              <a:gd name="connsiteY4" fmla="*/ 408549 h 468858"/>
              <a:gd name="connsiteX5" fmla="*/ 333030 w 1506613"/>
              <a:gd name="connsiteY5" fmla="*/ 417843 h 468858"/>
              <a:gd name="connsiteX0" fmla="*/ 374176 w 1547759"/>
              <a:gd name="connsiteY0" fmla="*/ 401907 h 452922"/>
              <a:gd name="connsiteX1" fmla="*/ 132396 w 1547759"/>
              <a:gd name="connsiteY1" fmla="*/ 86525 h 452922"/>
              <a:gd name="connsiteX2" fmla="*/ 1168551 w 1547759"/>
              <a:gd name="connsiteY2" fmla="*/ 51015 h 452922"/>
              <a:gd name="connsiteX3" fmla="*/ 1415363 w 1547759"/>
              <a:gd name="connsiteY3" fmla="*/ 392613 h 452922"/>
              <a:gd name="connsiteX4" fmla="*/ 374176 w 1547759"/>
              <a:gd name="connsiteY4" fmla="*/ 401907 h 452922"/>
              <a:gd name="connsiteX0" fmla="*/ 231332 w 1404915"/>
              <a:gd name="connsiteY0" fmla="*/ 401907 h 452922"/>
              <a:gd name="connsiteX1" fmla="*/ 132396 w 1404915"/>
              <a:gd name="connsiteY1" fmla="*/ 86525 h 452922"/>
              <a:gd name="connsiteX2" fmla="*/ 1025707 w 1404915"/>
              <a:gd name="connsiteY2" fmla="*/ 51015 h 452922"/>
              <a:gd name="connsiteX3" fmla="*/ 1272519 w 1404915"/>
              <a:gd name="connsiteY3" fmla="*/ 392613 h 452922"/>
              <a:gd name="connsiteX4" fmla="*/ 231332 w 1404915"/>
              <a:gd name="connsiteY4" fmla="*/ 401907 h 452922"/>
              <a:gd name="connsiteX0" fmla="*/ 231332 w 1262007"/>
              <a:gd name="connsiteY0" fmla="*/ 401907 h 452922"/>
              <a:gd name="connsiteX1" fmla="*/ 132396 w 1262007"/>
              <a:gd name="connsiteY1" fmla="*/ 86525 h 452922"/>
              <a:gd name="connsiteX2" fmla="*/ 1025707 w 1262007"/>
              <a:gd name="connsiteY2" fmla="*/ 51015 h 452922"/>
              <a:gd name="connsiteX3" fmla="*/ 1129611 w 1262007"/>
              <a:gd name="connsiteY3" fmla="*/ 392613 h 452922"/>
              <a:gd name="connsiteX4" fmla="*/ 231332 w 1262007"/>
              <a:gd name="connsiteY4" fmla="*/ 401907 h 452922"/>
              <a:gd name="connsiteX0" fmla="*/ 183701 w 1166745"/>
              <a:gd name="connsiteY0" fmla="*/ 830559 h 951189"/>
              <a:gd name="connsiteX1" fmla="*/ 84765 w 1166745"/>
              <a:gd name="connsiteY1" fmla="*/ 515177 h 951189"/>
              <a:gd name="connsiteX2" fmla="*/ 692292 w 1166745"/>
              <a:gd name="connsiteY2" fmla="*/ 51015 h 951189"/>
              <a:gd name="connsiteX3" fmla="*/ 1081980 w 1166745"/>
              <a:gd name="connsiteY3" fmla="*/ 821265 h 951189"/>
              <a:gd name="connsiteX4" fmla="*/ 183701 w 1166745"/>
              <a:gd name="connsiteY4" fmla="*/ 830559 h 951189"/>
              <a:gd name="connsiteX0" fmla="*/ 243228 w 1285799"/>
              <a:gd name="connsiteY0" fmla="*/ 350059 h 401074"/>
              <a:gd name="connsiteX1" fmla="*/ 144292 w 1285799"/>
              <a:gd name="connsiteY1" fmla="*/ 34677 h 401074"/>
              <a:gd name="connsiteX2" fmla="*/ 1108977 w 1285799"/>
              <a:gd name="connsiteY2" fmla="*/ 141995 h 401074"/>
              <a:gd name="connsiteX3" fmla="*/ 1141507 w 1285799"/>
              <a:gd name="connsiteY3" fmla="*/ 340765 h 401074"/>
              <a:gd name="connsiteX4" fmla="*/ 243228 w 1285799"/>
              <a:gd name="connsiteY4" fmla="*/ 350059 h 401074"/>
              <a:gd name="connsiteX0" fmla="*/ 814764 w 1941972"/>
              <a:gd name="connsiteY0" fmla="*/ 850149 h 984512"/>
              <a:gd name="connsiteX1" fmla="*/ 144292 w 1941972"/>
              <a:gd name="connsiteY1" fmla="*/ 34677 h 984512"/>
              <a:gd name="connsiteX2" fmla="*/ 1680513 w 1941972"/>
              <a:gd name="connsiteY2" fmla="*/ 642085 h 984512"/>
              <a:gd name="connsiteX3" fmla="*/ 1713043 w 1941972"/>
              <a:gd name="connsiteY3" fmla="*/ 840855 h 984512"/>
              <a:gd name="connsiteX4" fmla="*/ 814764 w 1941972"/>
              <a:gd name="connsiteY4" fmla="*/ 850149 h 984512"/>
              <a:gd name="connsiteX0" fmla="*/ 171854 w 1214425"/>
              <a:gd name="connsiteY0" fmla="*/ 278669 h 317785"/>
              <a:gd name="connsiteX1" fmla="*/ 144292 w 1214425"/>
              <a:gd name="connsiteY1" fmla="*/ 34677 h 317785"/>
              <a:gd name="connsiteX2" fmla="*/ 1037603 w 1214425"/>
              <a:gd name="connsiteY2" fmla="*/ 70605 h 317785"/>
              <a:gd name="connsiteX3" fmla="*/ 1070133 w 1214425"/>
              <a:gd name="connsiteY3" fmla="*/ 269375 h 317785"/>
              <a:gd name="connsiteX4" fmla="*/ 171854 w 1214425"/>
              <a:gd name="connsiteY4" fmla="*/ 278669 h 317785"/>
              <a:gd name="connsiteX0" fmla="*/ 231380 w 1608594"/>
              <a:gd name="connsiteY0" fmla="*/ 675832 h 772657"/>
              <a:gd name="connsiteX1" fmla="*/ 203818 w 1608594"/>
              <a:gd name="connsiteY1" fmla="*/ 431840 h 772657"/>
              <a:gd name="connsiteX2" fmla="*/ 1454287 w 1608594"/>
              <a:gd name="connsiteY2" fmla="*/ 39116 h 772657"/>
              <a:gd name="connsiteX3" fmla="*/ 1129659 w 1608594"/>
              <a:gd name="connsiteY3" fmla="*/ 666538 h 772657"/>
              <a:gd name="connsiteX4" fmla="*/ 231380 w 1608594"/>
              <a:gd name="connsiteY4" fmla="*/ 675832 h 772657"/>
              <a:gd name="connsiteX0" fmla="*/ 183749 w 1275179"/>
              <a:gd name="connsiteY0" fmla="*/ 318666 h 357782"/>
              <a:gd name="connsiteX1" fmla="*/ 156187 w 1275179"/>
              <a:gd name="connsiteY1" fmla="*/ 74674 h 357782"/>
              <a:gd name="connsiteX2" fmla="*/ 1120872 w 1275179"/>
              <a:gd name="connsiteY2" fmla="*/ 39116 h 357782"/>
              <a:gd name="connsiteX3" fmla="*/ 1082028 w 1275179"/>
              <a:gd name="connsiteY3" fmla="*/ 309372 h 357782"/>
              <a:gd name="connsiteX4" fmla="*/ 183749 w 1275179"/>
              <a:gd name="connsiteY4" fmla="*/ 318666 h 357782"/>
              <a:gd name="connsiteX0" fmla="*/ 1112475 w 2358692"/>
              <a:gd name="connsiteY0" fmla="*/ 933550 h 1079827"/>
              <a:gd name="connsiteX1" fmla="*/ 156187 w 2358692"/>
              <a:gd name="connsiteY1" fmla="*/ 46592 h 1079827"/>
              <a:gd name="connsiteX2" fmla="*/ 2049598 w 2358692"/>
              <a:gd name="connsiteY2" fmla="*/ 654000 h 1079827"/>
              <a:gd name="connsiteX3" fmla="*/ 2010754 w 2358692"/>
              <a:gd name="connsiteY3" fmla="*/ 924256 h 1079827"/>
              <a:gd name="connsiteX4" fmla="*/ 1112475 w 2358692"/>
              <a:gd name="connsiteY4" fmla="*/ 933550 h 1079827"/>
              <a:gd name="connsiteX0" fmla="*/ 183813 w 1275253"/>
              <a:gd name="connsiteY0" fmla="*/ 362070 h 413101"/>
              <a:gd name="connsiteX1" fmla="*/ 156187 w 1275253"/>
              <a:gd name="connsiteY1" fmla="*/ 46592 h 413101"/>
              <a:gd name="connsiteX2" fmla="*/ 1120936 w 1275253"/>
              <a:gd name="connsiteY2" fmla="*/ 82520 h 413101"/>
              <a:gd name="connsiteX3" fmla="*/ 1082092 w 1275253"/>
              <a:gd name="connsiteY3" fmla="*/ 352776 h 413101"/>
              <a:gd name="connsiteX4" fmla="*/ 183813 w 1275253"/>
              <a:gd name="connsiteY4" fmla="*/ 362070 h 41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253" h="413101">
                <a:moveTo>
                  <a:pt x="183813" y="362070"/>
                </a:moveTo>
                <a:cubicBezTo>
                  <a:pt x="29496" y="311039"/>
                  <a:pt x="0" y="93184"/>
                  <a:pt x="156187" y="46592"/>
                </a:cubicBezTo>
                <a:cubicBezTo>
                  <a:pt x="312374" y="0"/>
                  <a:pt x="966619" y="31489"/>
                  <a:pt x="1120936" y="82520"/>
                </a:cubicBezTo>
                <a:cubicBezTo>
                  <a:pt x="1275253" y="133551"/>
                  <a:pt x="1238279" y="306184"/>
                  <a:pt x="1082092" y="352776"/>
                </a:cubicBezTo>
                <a:cubicBezTo>
                  <a:pt x="925905" y="399368"/>
                  <a:pt x="338130" y="413101"/>
                  <a:pt x="183813" y="36207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1142976" y="2855412"/>
            <a:ext cx="981644" cy="1051320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988399 h 1287624"/>
              <a:gd name="connsiteX1" fmla="*/ 233987 w 1568933"/>
              <a:gd name="connsiteY1" fmla="*/ 458679 h 1287624"/>
              <a:gd name="connsiteX2" fmla="*/ 1023298 w 1568933"/>
              <a:gd name="connsiteY2" fmla="*/ 5918 h 1287624"/>
              <a:gd name="connsiteX3" fmla="*/ 1555958 w 1568933"/>
              <a:gd name="connsiteY3" fmla="*/ 423169 h 1287624"/>
              <a:gd name="connsiteX4" fmla="*/ 945450 w 1568933"/>
              <a:gd name="connsiteY4" fmla="*/ 1193419 h 1287624"/>
              <a:gd name="connsiteX5" fmla="*/ 118577 w 1568933"/>
              <a:gd name="connsiteY5" fmla="*/ 988399 h 1287624"/>
              <a:gd name="connsiteX0" fmla="*/ 94759 w 1568933"/>
              <a:gd name="connsiteY0" fmla="*/ 988399 h 1051320"/>
              <a:gd name="connsiteX1" fmla="*/ 210169 w 1568933"/>
              <a:gd name="connsiteY1" fmla="*/ 458679 h 1051320"/>
              <a:gd name="connsiteX2" fmla="*/ 999480 w 1568933"/>
              <a:gd name="connsiteY2" fmla="*/ 5918 h 1051320"/>
              <a:gd name="connsiteX3" fmla="*/ 1532140 w 1568933"/>
              <a:gd name="connsiteY3" fmla="*/ 423169 h 1051320"/>
              <a:gd name="connsiteX4" fmla="*/ 778724 w 1568933"/>
              <a:gd name="connsiteY4" fmla="*/ 836205 h 1051320"/>
              <a:gd name="connsiteX5" fmla="*/ 94759 w 1568933"/>
              <a:gd name="connsiteY5" fmla="*/ 988399 h 1051320"/>
              <a:gd name="connsiteX0" fmla="*/ 94759 w 1124552"/>
              <a:gd name="connsiteY0" fmla="*/ 988399 h 1051320"/>
              <a:gd name="connsiteX1" fmla="*/ 210169 w 1124552"/>
              <a:gd name="connsiteY1" fmla="*/ 458679 h 1051320"/>
              <a:gd name="connsiteX2" fmla="*/ 999480 w 1124552"/>
              <a:gd name="connsiteY2" fmla="*/ 5918 h 1051320"/>
              <a:gd name="connsiteX3" fmla="*/ 960604 w 1124552"/>
              <a:gd name="connsiteY3" fmla="*/ 423169 h 1051320"/>
              <a:gd name="connsiteX4" fmla="*/ 778724 w 1124552"/>
              <a:gd name="connsiteY4" fmla="*/ 836205 h 1051320"/>
              <a:gd name="connsiteX5" fmla="*/ 94759 w 1124552"/>
              <a:gd name="connsiteY5" fmla="*/ 988399 h 1051320"/>
              <a:gd name="connsiteX0" fmla="*/ 94759 w 981644"/>
              <a:gd name="connsiteY0" fmla="*/ 988399 h 1051320"/>
              <a:gd name="connsiteX1" fmla="*/ 210169 w 981644"/>
              <a:gd name="connsiteY1" fmla="*/ 458679 h 1051320"/>
              <a:gd name="connsiteX2" fmla="*/ 856572 w 981644"/>
              <a:gd name="connsiteY2" fmla="*/ 5918 h 1051320"/>
              <a:gd name="connsiteX3" fmla="*/ 960604 w 981644"/>
              <a:gd name="connsiteY3" fmla="*/ 423169 h 1051320"/>
              <a:gd name="connsiteX4" fmla="*/ 778724 w 981644"/>
              <a:gd name="connsiteY4" fmla="*/ 836205 h 1051320"/>
              <a:gd name="connsiteX5" fmla="*/ 94759 w 981644"/>
              <a:gd name="connsiteY5" fmla="*/ 988399 h 105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1644" h="1051320">
                <a:moveTo>
                  <a:pt x="94759" y="988399"/>
                </a:moveTo>
                <a:cubicBezTo>
                  <a:pt x="0" y="925478"/>
                  <a:pt x="83200" y="622426"/>
                  <a:pt x="210169" y="458679"/>
                </a:cubicBezTo>
                <a:cubicBezTo>
                  <a:pt x="337138" y="294932"/>
                  <a:pt x="731500" y="11836"/>
                  <a:pt x="856572" y="5918"/>
                </a:cubicBezTo>
                <a:cubicBezTo>
                  <a:pt x="981644" y="0"/>
                  <a:pt x="973579" y="284788"/>
                  <a:pt x="960604" y="423169"/>
                </a:cubicBezTo>
                <a:cubicBezTo>
                  <a:pt x="947629" y="561550"/>
                  <a:pt x="923031" y="742000"/>
                  <a:pt x="778724" y="836205"/>
                </a:cubicBezTo>
                <a:cubicBezTo>
                  <a:pt x="634417" y="930410"/>
                  <a:pt x="189518" y="1051320"/>
                  <a:pt x="94759" y="98839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6470956" y="3784097"/>
            <a:ext cx="513205" cy="412965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988399 h 1287624"/>
              <a:gd name="connsiteX1" fmla="*/ 233987 w 1568933"/>
              <a:gd name="connsiteY1" fmla="*/ 458679 h 1287624"/>
              <a:gd name="connsiteX2" fmla="*/ 1023298 w 1568933"/>
              <a:gd name="connsiteY2" fmla="*/ 5918 h 1287624"/>
              <a:gd name="connsiteX3" fmla="*/ 1555958 w 1568933"/>
              <a:gd name="connsiteY3" fmla="*/ 423169 h 1287624"/>
              <a:gd name="connsiteX4" fmla="*/ 945450 w 1568933"/>
              <a:gd name="connsiteY4" fmla="*/ 1193419 h 1287624"/>
              <a:gd name="connsiteX5" fmla="*/ 118577 w 1568933"/>
              <a:gd name="connsiteY5" fmla="*/ 988399 h 1287624"/>
              <a:gd name="connsiteX0" fmla="*/ 94759 w 1568933"/>
              <a:gd name="connsiteY0" fmla="*/ 988399 h 1051320"/>
              <a:gd name="connsiteX1" fmla="*/ 210169 w 1568933"/>
              <a:gd name="connsiteY1" fmla="*/ 458679 h 1051320"/>
              <a:gd name="connsiteX2" fmla="*/ 999480 w 1568933"/>
              <a:gd name="connsiteY2" fmla="*/ 5918 h 1051320"/>
              <a:gd name="connsiteX3" fmla="*/ 1532140 w 1568933"/>
              <a:gd name="connsiteY3" fmla="*/ 423169 h 1051320"/>
              <a:gd name="connsiteX4" fmla="*/ 778724 w 1568933"/>
              <a:gd name="connsiteY4" fmla="*/ 836205 h 1051320"/>
              <a:gd name="connsiteX5" fmla="*/ 94759 w 1568933"/>
              <a:gd name="connsiteY5" fmla="*/ 988399 h 1051320"/>
              <a:gd name="connsiteX0" fmla="*/ 94759 w 1124552"/>
              <a:gd name="connsiteY0" fmla="*/ 988399 h 1051320"/>
              <a:gd name="connsiteX1" fmla="*/ 210169 w 1124552"/>
              <a:gd name="connsiteY1" fmla="*/ 458679 h 1051320"/>
              <a:gd name="connsiteX2" fmla="*/ 999480 w 1124552"/>
              <a:gd name="connsiteY2" fmla="*/ 5918 h 1051320"/>
              <a:gd name="connsiteX3" fmla="*/ 960604 w 1124552"/>
              <a:gd name="connsiteY3" fmla="*/ 423169 h 1051320"/>
              <a:gd name="connsiteX4" fmla="*/ 778724 w 1124552"/>
              <a:gd name="connsiteY4" fmla="*/ 836205 h 1051320"/>
              <a:gd name="connsiteX5" fmla="*/ 94759 w 1124552"/>
              <a:gd name="connsiteY5" fmla="*/ 988399 h 1051320"/>
              <a:gd name="connsiteX0" fmla="*/ 94759 w 981644"/>
              <a:gd name="connsiteY0" fmla="*/ 988399 h 1051320"/>
              <a:gd name="connsiteX1" fmla="*/ 210169 w 981644"/>
              <a:gd name="connsiteY1" fmla="*/ 458679 h 1051320"/>
              <a:gd name="connsiteX2" fmla="*/ 856572 w 981644"/>
              <a:gd name="connsiteY2" fmla="*/ 5918 h 1051320"/>
              <a:gd name="connsiteX3" fmla="*/ 960604 w 981644"/>
              <a:gd name="connsiteY3" fmla="*/ 423169 h 1051320"/>
              <a:gd name="connsiteX4" fmla="*/ 778724 w 981644"/>
              <a:gd name="connsiteY4" fmla="*/ 836205 h 1051320"/>
              <a:gd name="connsiteX5" fmla="*/ 94759 w 981644"/>
              <a:gd name="connsiteY5" fmla="*/ 988399 h 1051320"/>
              <a:gd name="connsiteX0" fmla="*/ 94759 w 981644"/>
              <a:gd name="connsiteY0" fmla="*/ 620271 h 683192"/>
              <a:gd name="connsiteX1" fmla="*/ 210169 w 981644"/>
              <a:gd name="connsiteY1" fmla="*/ 90551 h 683192"/>
              <a:gd name="connsiteX2" fmla="*/ 856572 w 981644"/>
              <a:gd name="connsiteY2" fmla="*/ 137832 h 683192"/>
              <a:gd name="connsiteX3" fmla="*/ 960604 w 981644"/>
              <a:gd name="connsiteY3" fmla="*/ 55041 h 683192"/>
              <a:gd name="connsiteX4" fmla="*/ 778724 w 981644"/>
              <a:gd name="connsiteY4" fmla="*/ 468077 h 683192"/>
              <a:gd name="connsiteX5" fmla="*/ 94759 w 981644"/>
              <a:gd name="connsiteY5" fmla="*/ 620271 h 683192"/>
              <a:gd name="connsiteX0" fmla="*/ 94759 w 981644"/>
              <a:gd name="connsiteY0" fmla="*/ 620271 h 683192"/>
              <a:gd name="connsiteX1" fmla="*/ 210169 w 981644"/>
              <a:gd name="connsiteY1" fmla="*/ 90551 h 683192"/>
              <a:gd name="connsiteX2" fmla="*/ 856572 w 981644"/>
              <a:gd name="connsiteY2" fmla="*/ 137832 h 683192"/>
              <a:gd name="connsiteX3" fmla="*/ 960604 w 981644"/>
              <a:gd name="connsiteY3" fmla="*/ 55041 h 683192"/>
              <a:gd name="connsiteX4" fmla="*/ 778724 w 981644"/>
              <a:gd name="connsiteY4" fmla="*/ 468077 h 683192"/>
              <a:gd name="connsiteX5" fmla="*/ 94759 w 981644"/>
              <a:gd name="connsiteY5" fmla="*/ 620271 h 683192"/>
              <a:gd name="connsiteX0" fmla="*/ 94759 w 1055363"/>
              <a:gd name="connsiteY0" fmla="*/ 628151 h 691072"/>
              <a:gd name="connsiteX1" fmla="*/ 210169 w 1055363"/>
              <a:gd name="connsiteY1" fmla="*/ 98431 h 691072"/>
              <a:gd name="connsiteX2" fmla="*/ 960604 w 1055363"/>
              <a:gd name="connsiteY2" fmla="*/ 62921 h 691072"/>
              <a:gd name="connsiteX3" fmla="*/ 778724 w 1055363"/>
              <a:gd name="connsiteY3" fmla="*/ 475957 h 691072"/>
              <a:gd name="connsiteX4" fmla="*/ 94759 w 1055363"/>
              <a:gd name="connsiteY4" fmla="*/ 628151 h 691072"/>
              <a:gd name="connsiteX0" fmla="*/ 94759 w 1055363"/>
              <a:gd name="connsiteY0" fmla="*/ 600116 h 663037"/>
              <a:gd name="connsiteX1" fmla="*/ 210169 w 1055363"/>
              <a:gd name="connsiteY1" fmla="*/ 70396 h 663037"/>
              <a:gd name="connsiteX2" fmla="*/ 960604 w 1055363"/>
              <a:gd name="connsiteY2" fmla="*/ 177738 h 663037"/>
              <a:gd name="connsiteX3" fmla="*/ 778724 w 1055363"/>
              <a:gd name="connsiteY3" fmla="*/ 447922 h 663037"/>
              <a:gd name="connsiteX4" fmla="*/ 94759 w 1055363"/>
              <a:gd name="connsiteY4" fmla="*/ 600116 h 663037"/>
              <a:gd name="connsiteX0" fmla="*/ 463850 w 3506669"/>
              <a:gd name="connsiteY0" fmla="*/ 616265 h 1320261"/>
              <a:gd name="connsiteX1" fmla="*/ 579260 w 3506669"/>
              <a:gd name="connsiteY1" fmla="*/ 86545 h 1320261"/>
              <a:gd name="connsiteX2" fmla="*/ 1329695 w 3506669"/>
              <a:gd name="connsiteY2" fmla="*/ 193887 h 1320261"/>
              <a:gd name="connsiteX3" fmla="*/ 3362361 w 3506669"/>
              <a:gd name="connsiteY3" fmla="*/ 1249865 h 1320261"/>
              <a:gd name="connsiteX4" fmla="*/ 463850 w 3506669"/>
              <a:gd name="connsiteY4" fmla="*/ 616265 h 1320261"/>
              <a:gd name="connsiteX0" fmla="*/ 106655 w 1079155"/>
              <a:gd name="connsiteY0" fmla="*/ 600116 h 674935"/>
              <a:gd name="connsiteX1" fmla="*/ 222065 w 1079155"/>
              <a:gd name="connsiteY1" fmla="*/ 70396 h 674935"/>
              <a:gd name="connsiteX2" fmla="*/ 972500 w 1079155"/>
              <a:gd name="connsiteY2" fmla="*/ 177738 h 674935"/>
              <a:gd name="connsiteX3" fmla="*/ 861994 w 1079155"/>
              <a:gd name="connsiteY3" fmla="*/ 519312 h 674935"/>
              <a:gd name="connsiteX4" fmla="*/ 106655 w 1079155"/>
              <a:gd name="connsiteY4" fmla="*/ 600116 h 674935"/>
              <a:gd name="connsiteX0" fmla="*/ 147934 w 977590"/>
              <a:gd name="connsiteY0" fmla="*/ 433400 h 542076"/>
              <a:gd name="connsiteX1" fmla="*/ 120500 w 977590"/>
              <a:gd name="connsiteY1" fmla="*/ 46580 h 542076"/>
              <a:gd name="connsiteX2" fmla="*/ 870935 w 977590"/>
              <a:gd name="connsiteY2" fmla="*/ 153922 h 542076"/>
              <a:gd name="connsiteX3" fmla="*/ 760429 w 977590"/>
              <a:gd name="connsiteY3" fmla="*/ 495496 h 542076"/>
              <a:gd name="connsiteX4" fmla="*/ 147934 w 977590"/>
              <a:gd name="connsiteY4" fmla="*/ 433400 h 542076"/>
              <a:gd name="connsiteX0" fmla="*/ 124116 w 833293"/>
              <a:gd name="connsiteY0" fmla="*/ 433400 h 542076"/>
              <a:gd name="connsiteX1" fmla="*/ 96682 w 833293"/>
              <a:gd name="connsiteY1" fmla="*/ 46580 h 542076"/>
              <a:gd name="connsiteX2" fmla="*/ 704209 w 833293"/>
              <a:gd name="connsiteY2" fmla="*/ 153922 h 542076"/>
              <a:gd name="connsiteX3" fmla="*/ 736611 w 833293"/>
              <a:gd name="connsiteY3" fmla="*/ 495496 h 542076"/>
              <a:gd name="connsiteX4" fmla="*/ 124116 w 833293"/>
              <a:gd name="connsiteY4" fmla="*/ 433400 h 542076"/>
              <a:gd name="connsiteX0" fmla="*/ 695652 w 1477656"/>
              <a:gd name="connsiteY0" fmla="*/ 862052 h 1008313"/>
              <a:gd name="connsiteX1" fmla="*/ 96682 w 1477656"/>
              <a:gd name="connsiteY1" fmla="*/ 46580 h 1008313"/>
              <a:gd name="connsiteX2" fmla="*/ 1275745 w 1477656"/>
              <a:gd name="connsiteY2" fmla="*/ 582574 h 1008313"/>
              <a:gd name="connsiteX3" fmla="*/ 1308147 w 1477656"/>
              <a:gd name="connsiteY3" fmla="*/ 924148 h 1008313"/>
              <a:gd name="connsiteX4" fmla="*/ 695652 w 1477656"/>
              <a:gd name="connsiteY4" fmla="*/ 862052 h 1008313"/>
              <a:gd name="connsiteX0" fmla="*/ 94759 w 803936"/>
              <a:gd name="connsiteY0" fmla="*/ 362010 h 470686"/>
              <a:gd name="connsiteX1" fmla="*/ 138699 w 803936"/>
              <a:gd name="connsiteY1" fmla="*/ 46580 h 470686"/>
              <a:gd name="connsiteX2" fmla="*/ 674852 w 803936"/>
              <a:gd name="connsiteY2" fmla="*/ 82532 h 470686"/>
              <a:gd name="connsiteX3" fmla="*/ 707254 w 803936"/>
              <a:gd name="connsiteY3" fmla="*/ 424106 h 470686"/>
              <a:gd name="connsiteX4" fmla="*/ 94759 w 803936"/>
              <a:gd name="connsiteY4" fmla="*/ 362010 h 470686"/>
              <a:gd name="connsiteX0" fmla="*/ 94759 w 1720761"/>
              <a:gd name="connsiteY0" fmla="*/ 1195425 h 1258346"/>
              <a:gd name="connsiteX1" fmla="*/ 924549 w 1720761"/>
              <a:gd name="connsiteY1" fmla="*/ 165639 h 1258346"/>
              <a:gd name="connsiteX2" fmla="*/ 1460702 w 1720761"/>
              <a:gd name="connsiteY2" fmla="*/ 201591 h 1258346"/>
              <a:gd name="connsiteX3" fmla="*/ 1493104 w 1720761"/>
              <a:gd name="connsiteY3" fmla="*/ 543165 h 1258346"/>
              <a:gd name="connsiteX4" fmla="*/ 94759 w 1720761"/>
              <a:gd name="connsiteY4" fmla="*/ 1195425 h 1258346"/>
              <a:gd name="connsiteX0" fmla="*/ 112220 w 738127"/>
              <a:gd name="connsiteY0" fmla="*/ 361954 h 470670"/>
              <a:gd name="connsiteX1" fmla="*/ 84786 w 738127"/>
              <a:gd name="connsiteY1" fmla="*/ 46572 h 470670"/>
              <a:gd name="connsiteX2" fmla="*/ 620939 w 738127"/>
              <a:gd name="connsiteY2" fmla="*/ 82524 h 470670"/>
              <a:gd name="connsiteX3" fmla="*/ 653341 w 738127"/>
              <a:gd name="connsiteY3" fmla="*/ 424098 h 470670"/>
              <a:gd name="connsiteX4" fmla="*/ 112220 w 738127"/>
              <a:gd name="connsiteY4" fmla="*/ 361954 h 470670"/>
              <a:gd name="connsiteX0" fmla="*/ 112220 w 738127"/>
              <a:gd name="connsiteY0" fmla="*/ 361954 h 401058"/>
              <a:gd name="connsiteX1" fmla="*/ 84786 w 738127"/>
              <a:gd name="connsiteY1" fmla="*/ 46572 h 401058"/>
              <a:gd name="connsiteX2" fmla="*/ 620939 w 738127"/>
              <a:gd name="connsiteY2" fmla="*/ 82524 h 401058"/>
              <a:gd name="connsiteX3" fmla="*/ 653341 w 738127"/>
              <a:gd name="connsiteY3" fmla="*/ 281198 h 401058"/>
              <a:gd name="connsiteX4" fmla="*/ 112220 w 738127"/>
              <a:gd name="connsiteY4" fmla="*/ 361954 h 401058"/>
              <a:gd name="connsiteX0" fmla="*/ 207466 w 1382416"/>
              <a:gd name="connsiteY0" fmla="*/ 890062 h 951132"/>
              <a:gd name="connsiteX1" fmla="*/ 180032 w 1382416"/>
              <a:gd name="connsiteY1" fmla="*/ 574680 h 951132"/>
              <a:gd name="connsiteX2" fmla="*/ 1287657 w 1382416"/>
              <a:gd name="connsiteY2" fmla="*/ 39104 h 951132"/>
              <a:gd name="connsiteX3" fmla="*/ 748587 w 1382416"/>
              <a:gd name="connsiteY3" fmla="*/ 809306 h 951132"/>
              <a:gd name="connsiteX4" fmla="*/ 207466 w 1382416"/>
              <a:gd name="connsiteY4" fmla="*/ 890062 h 951132"/>
              <a:gd name="connsiteX0" fmla="*/ 94759 w 696843"/>
              <a:gd name="connsiteY0" fmla="*/ 361962 h 401066"/>
              <a:gd name="connsiteX1" fmla="*/ 67325 w 696843"/>
              <a:gd name="connsiteY1" fmla="*/ 46580 h 401066"/>
              <a:gd name="connsiteX2" fmla="*/ 460538 w 696843"/>
              <a:gd name="connsiteY2" fmla="*/ 82484 h 401066"/>
              <a:gd name="connsiteX3" fmla="*/ 635880 w 696843"/>
              <a:gd name="connsiteY3" fmla="*/ 281206 h 401066"/>
              <a:gd name="connsiteX4" fmla="*/ 94759 w 696843"/>
              <a:gd name="connsiteY4" fmla="*/ 361962 h 401066"/>
              <a:gd name="connsiteX0" fmla="*/ 309068 w 2197004"/>
              <a:gd name="connsiteY0" fmla="*/ 413829 h 951133"/>
              <a:gd name="connsiteX1" fmla="*/ 281634 w 2197004"/>
              <a:gd name="connsiteY1" fmla="*/ 98447 h 951133"/>
              <a:gd name="connsiteX2" fmla="*/ 674847 w 2197004"/>
              <a:gd name="connsiteY2" fmla="*/ 134351 h 951133"/>
              <a:gd name="connsiteX3" fmla="*/ 2136041 w 2197004"/>
              <a:gd name="connsiteY3" fmla="*/ 904553 h 951133"/>
              <a:gd name="connsiteX4" fmla="*/ 309068 w 2197004"/>
              <a:gd name="connsiteY4" fmla="*/ 413829 h 951133"/>
              <a:gd name="connsiteX0" fmla="*/ 88397 w 513205"/>
              <a:gd name="connsiteY0" fmla="*/ 361962 h 412965"/>
              <a:gd name="connsiteX1" fmla="*/ 60963 w 513205"/>
              <a:gd name="connsiteY1" fmla="*/ 46580 h 412965"/>
              <a:gd name="connsiteX2" fmla="*/ 454176 w 513205"/>
              <a:gd name="connsiteY2" fmla="*/ 82484 h 412965"/>
              <a:gd name="connsiteX3" fmla="*/ 415140 w 513205"/>
              <a:gd name="connsiteY3" fmla="*/ 352596 h 412965"/>
              <a:gd name="connsiteX4" fmla="*/ 88397 w 513205"/>
              <a:gd name="connsiteY4" fmla="*/ 361962 h 41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5" h="412965">
                <a:moveTo>
                  <a:pt x="88397" y="361962"/>
                </a:moveTo>
                <a:cubicBezTo>
                  <a:pt x="29368" y="310959"/>
                  <a:pt x="0" y="93160"/>
                  <a:pt x="60963" y="46580"/>
                </a:cubicBezTo>
                <a:cubicBezTo>
                  <a:pt x="121926" y="0"/>
                  <a:pt x="395147" y="31481"/>
                  <a:pt x="454176" y="82484"/>
                </a:cubicBezTo>
                <a:cubicBezTo>
                  <a:pt x="513205" y="133487"/>
                  <a:pt x="476103" y="306016"/>
                  <a:pt x="415140" y="352596"/>
                </a:cubicBezTo>
                <a:cubicBezTo>
                  <a:pt x="354177" y="399176"/>
                  <a:pt x="147426" y="412965"/>
                  <a:pt x="88397" y="36196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071670" y="1428736"/>
            <a:ext cx="1711777" cy="1628425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1777" h="1628425">
                <a:moveTo>
                  <a:pt x="118577" y="1488489"/>
                </a:moveTo>
                <a:cubicBezTo>
                  <a:pt x="0" y="1366032"/>
                  <a:pt x="202237" y="705774"/>
                  <a:pt x="376831" y="458679"/>
                </a:cubicBezTo>
                <a:cubicBezTo>
                  <a:pt x="551425" y="211584"/>
                  <a:pt x="945814" y="11836"/>
                  <a:pt x="1166142" y="5918"/>
                </a:cubicBezTo>
                <a:cubicBezTo>
                  <a:pt x="1386470" y="0"/>
                  <a:pt x="1711777" y="225252"/>
                  <a:pt x="1698802" y="423169"/>
                </a:cubicBezTo>
                <a:cubicBezTo>
                  <a:pt x="1685827" y="621086"/>
                  <a:pt x="1535876" y="758413"/>
                  <a:pt x="1088294" y="1193419"/>
                </a:cubicBezTo>
                <a:cubicBezTo>
                  <a:pt x="640712" y="1628425"/>
                  <a:pt x="237154" y="1610946"/>
                  <a:pt x="118577" y="148848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6828146" y="4688250"/>
            <a:ext cx="1709784" cy="468858"/>
          </a:xfrm>
          <a:custGeom>
            <a:avLst/>
            <a:gdLst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0" fmla="*/ 59184 w 1711910"/>
              <a:gd name="connsiteY0" fmla="*/ 1488489 h 1550633"/>
              <a:gd name="connsiteX1" fmla="*/ 174594 w 1711910"/>
              <a:gd name="connsiteY1" fmla="*/ 458679 h 1550633"/>
              <a:gd name="connsiteX2" fmla="*/ 1106749 w 1711910"/>
              <a:gd name="connsiteY2" fmla="*/ 5918 h 1550633"/>
              <a:gd name="connsiteX3" fmla="*/ 1639409 w 1711910"/>
              <a:gd name="connsiteY3" fmla="*/ 423169 h 1550633"/>
              <a:gd name="connsiteX4" fmla="*/ 671743 w 1711910"/>
              <a:gd name="connsiteY4" fmla="*/ 1550633 h 1550633"/>
              <a:gd name="connsiteX5" fmla="*/ 59184 w 1711910"/>
              <a:gd name="connsiteY5" fmla="*/ 1488489 h 1550633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59184 w 1711910"/>
              <a:gd name="connsiteY0" fmla="*/ 1488489 h 1985639"/>
              <a:gd name="connsiteX1" fmla="*/ 174594 w 1711910"/>
              <a:gd name="connsiteY1" fmla="*/ 458679 h 1985639"/>
              <a:gd name="connsiteX2" fmla="*/ 1106749 w 1711910"/>
              <a:gd name="connsiteY2" fmla="*/ 5918 h 1985639"/>
              <a:gd name="connsiteX3" fmla="*/ 1639409 w 1711910"/>
              <a:gd name="connsiteY3" fmla="*/ 423169 h 1985639"/>
              <a:gd name="connsiteX4" fmla="*/ 671743 w 1711910"/>
              <a:gd name="connsiteY4" fmla="*/ 1550633 h 1985639"/>
              <a:gd name="connsiteX5" fmla="*/ 59184 w 1711910"/>
              <a:gd name="connsiteY5" fmla="*/ 1488489 h 1985639"/>
              <a:gd name="connsiteX0" fmla="*/ 142384 w 1735584"/>
              <a:gd name="connsiteY0" fmla="*/ 1488489 h 1628425"/>
              <a:gd name="connsiteX1" fmla="*/ 257794 w 1735584"/>
              <a:gd name="connsiteY1" fmla="*/ 458679 h 1628425"/>
              <a:gd name="connsiteX2" fmla="*/ 1189949 w 1735584"/>
              <a:gd name="connsiteY2" fmla="*/ 5918 h 1628425"/>
              <a:gd name="connsiteX3" fmla="*/ 1722609 w 1735584"/>
              <a:gd name="connsiteY3" fmla="*/ 423169 h 1628425"/>
              <a:gd name="connsiteX4" fmla="*/ 1112101 w 1735584"/>
              <a:gd name="connsiteY4" fmla="*/ 1193419 h 1628425"/>
              <a:gd name="connsiteX5" fmla="*/ 142384 w 1735584"/>
              <a:gd name="connsiteY5" fmla="*/ 1488489 h 1628425"/>
              <a:gd name="connsiteX0" fmla="*/ 118577 w 1711777"/>
              <a:gd name="connsiteY0" fmla="*/ 1488489 h 1628425"/>
              <a:gd name="connsiteX1" fmla="*/ 376831 w 1711777"/>
              <a:gd name="connsiteY1" fmla="*/ 458679 h 1628425"/>
              <a:gd name="connsiteX2" fmla="*/ 1166142 w 1711777"/>
              <a:gd name="connsiteY2" fmla="*/ 5918 h 1628425"/>
              <a:gd name="connsiteX3" fmla="*/ 1698802 w 1711777"/>
              <a:gd name="connsiteY3" fmla="*/ 423169 h 1628425"/>
              <a:gd name="connsiteX4" fmla="*/ 1088294 w 1711777"/>
              <a:gd name="connsiteY4" fmla="*/ 1193419 h 1628425"/>
              <a:gd name="connsiteX5" fmla="*/ 118577 w 1711777"/>
              <a:gd name="connsiteY5" fmla="*/ 1488489 h 1628425"/>
              <a:gd name="connsiteX0" fmla="*/ 118577 w 1568933"/>
              <a:gd name="connsiteY0" fmla="*/ 1274151 h 1396608"/>
              <a:gd name="connsiteX1" fmla="*/ 233987 w 1568933"/>
              <a:gd name="connsiteY1" fmla="*/ 458679 h 1396608"/>
              <a:gd name="connsiteX2" fmla="*/ 1023298 w 1568933"/>
              <a:gd name="connsiteY2" fmla="*/ 5918 h 1396608"/>
              <a:gd name="connsiteX3" fmla="*/ 1555958 w 1568933"/>
              <a:gd name="connsiteY3" fmla="*/ 423169 h 1396608"/>
              <a:gd name="connsiteX4" fmla="*/ 945450 w 1568933"/>
              <a:gd name="connsiteY4" fmla="*/ 1193419 h 1396608"/>
              <a:gd name="connsiteX5" fmla="*/ 118577 w 1568933"/>
              <a:gd name="connsiteY5" fmla="*/ 1274151 h 1396608"/>
              <a:gd name="connsiteX0" fmla="*/ 118577 w 1568933"/>
              <a:gd name="connsiteY0" fmla="*/ 1274151 h 1396608"/>
              <a:gd name="connsiteX1" fmla="*/ 233987 w 1568933"/>
              <a:gd name="connsiteY1" fmla="*/ 458679 h 1396608"/>
              <a:gd name="connsiteX2" fmla="*/ 1023298 w 1568933"/>
              <a:gd name="connsiteY2" fmla="*/ 5918 h 1396608"/>
              <a:gd name="connsiteX3" fmla="*/ 1555958 w 1568933"/>
              <a:gd name="connsiteY3" fmla="*/ 423169 h 1396608"/>
              <a:gd name="connsiteX4" fmla="*/ 945450 w 1568933"/>
              <a:gd name="connsiteY4" fmla="*/ 1193419 h 1396608"/>
              <a:gd name="connsiteX5" fmla="*/ 118577 w 1568933"/>
              <a:gd name="connsiteY5" fmla="*/ 1274151 h 1396608"/>
              <a:gd name="connsiteX0" fmla="*/ 178285 w 1628641"/>
              <a:gd name="connsiteY0" fmla="*/ 1274151 h 1396608"/>
              <a:gd name="connsiteX1" fmla="*/ 150787 w 1628641"/>
              <a:gd name="connsiteY1" fmla="*/ 458679 h 1396608"/>
              <a:gd name="connsiteX2" fmla="*/ 1083006 w 1628641"/>
              <a:gd name="connsiteY2" fmla="*/ 5918 h 1396608"/>
              <a:gd name="connsiteX3" fmla="*/ 1615666 w 1628641"/>
              <a:gd name="connsiteY3" fmla="*/ 423169 h 1396608"/>
              <a:gd name="connsiteX4" fmla="*/ 1005158 w 1628641"/>
              <a:gd name="connsiteY4" fmla="*/ 1193419 h 1396608"/>
              <a:gd name="connsiteX5" fmla="*/ 178285 w 1628641"/>
              <a:gd name="connsiteY5" fmla="*/ 1274151 h 1396608"/>
              <a:gd name="connsiteX0" fmla="*/ 178285 w 1628641"/>
              <a:gd name="connsiteY0" fmla="*/ 1059861 h 1182318"/>
              <a:gd name="connsiteX1" fmla="*/ 150787 w 1628641"/>
              <a:gd name="connsiteY1" fmla="*/ 244389 h 1182318"/>
              <a:gd name="connsiteX2" fmla="*/ 1083006 w 1628641"/>
              <a:gd name="connsiteY2" fmla="*/ 5918 h 1182318"/>
              <a:gd name="connsiteX3" fmla="*/ 1615666 w 1628641"/>
              <a:gd name="connsiteY3" fmla="*/ 208879 h 1182318"/>
              <a:gd name="connsiteX4" fmla="*/ 1005158 w 1628641"/>
              <a:gd name="connsiteY4" fmla="*/ 979129 h 1182318"/>
              <a:gd name="connsiteX5" fmla="*/ 178285 w 1628641"/>
              <a:gd name="connsiteY5" fmla="*/ 1059861 h 1182318"/>
              <a:gd name="connsiteX0" fmla="*/ 178285 w 1271419"/>
              <a:gd name="connsiteY0" fmla="*/ 1059861 h 1182318"/>
              <a:gd name="connsiteX1" fmla="*/ 150787 w 1271419"/>
              <a:gd name="connsiteY1" fmla="*/ 244389 h 1182318"/>
              <a:gd name="connsiteX2" fmla="*/ 1083006 w 1271419"/>
              <a:gd name="connsiteY2" fmla="*/ 5918 h 1182318"/>
              <a:gd name="connsiteX3" fmla="*/ 1258444 w 1271419"/>
              <a:gd name="connsiteY3" fmla="*/ 208879 h 1182318"/>
              <a:gd name="connsiteX4" fmla="*/ 1005158 w 1271419"/>
              <a:gd name="connsiteY4" fmla="*/ 979129 h 1182318"/>
              <a:gd name="connsiteX5" fmla="*/ 178285 w 1271419"/>
              <a:gd name="connsiteY5" fmla="*/ 1059861 h 1182318"/>
              <a:gd name="connsiteX0" fmla="*/ 142395 w 1257210"/>
              <a:gd name="connsiteY0" fmla="*/ 1059861 h 1182318"/>
              <a:gd name="connsiteX1" fmla="*/ 114897 w 1257210"/>
              <a:gd name="connsiteY1" fmla="*/ 244389 h 1182318"/>
              <a:gd name="connsiteX2" fmla="*/ 761332 w 1257210"/>
              <a:gd name="connsiteY2" fmla="*/ 5918 h 1182318"/>
              <a:gd name="connsiteX3" fmla="*/ 1222554 w 1257210"/>
              <a:gd name="connsiteY3" fmla="*/ 208879 h 1182318"/>
              <a:gd name="connsiteX4" fmla="*/ 969268 w 1257210"/>
              <a:gd name="connsiteY4" fmla="*/ 979129 h 1182318"/>
              <a:gd name="connsiteX5" fmla="*/ 142395 w 1257210"/>
              <a:gd name="connsiteY5" fmla="*/ 1059861 h 1182318"/>
              <a:gd name="connsiteX0" fmla="*/ 142395 w 1685806"/>
              <a:gd name="connsiteY0" fmla="*/ 1059861 h 1182318"/>
              <a:gd name="connsiteX1" fmla="*/ 114897 w 1685806"/>
              <a:gd name="connsiteY1" fmla="*/ 244389 h 1182318"/>
              <a:gd name="connsiteX2" fmla="*/ 761332 w 1685806"/>
              <a:gd name="connsiteY2" fmla="*/ 5918 h 1182318"/>
              <a:gd name="connsiteX3" fmla="*/ 1651150 w 1685806"/>
              <a:gd name="connsiteY3" fmla="*/ 208879 h 1182318"/>
              <a:gd name="connsiteX4" fmla="*/ 969268 w 1685806"/>
              <a:gd name="connsiteY4" fmla="*/ 979129 h 1182318"/>
              <a:gd name="connsiteX5" fmla="*/ 142395 w 1685806"/>
              <a:gd name="connsiteY5" fmla="*/ 1059861 h 1182318"/>
              <a:gd name="connsiteX0" fmla="*/ 213828 w 1828672"/>
              <a:gd name="connsiteY0" fmla="*/ 1059861 h 1110876"/>
              <a:gd name="connsiteX1" fmla="*/ 186330 w 1828672"/>
              <a:gd name="connsiteY1" fmla="*/ 244389 h 1110876"/>
              <a:gd name="connsiteX2" fmla="*/ 832765 w 1828672"/>
              <a:gd name="connsiteY2" fmla="*/ 5918 h 1110876"/>
              <a:gd name="connsiteX3" fmla="*/ 1722583 w 1828672"/>
              <a:gd name="connsiteY3" fmla="*/ 208879 h 1110876"/>
              <a:gd name="connsiteX4" fmla="*/ 1469297 w 1828672"/>
              <a:gd name="connsiteY4" fmla="*/ 550477 h 1110876"/>
              <a:gd name="connsiteX5" fmla="*/ 213828 w 1828672"/>
              <a:gd name="connsiteY5" fmla="*/ 1059861 h 1110876"/>
              <a:gd name="connsiteX0" fmla="*/ 309223 w 1709785"/>
              <a:gd name="connsiteY0" fmla="*/ 559771 h 610786"/>
              <a:gd name="connsiteX1" fmla="*/ 67443 w 1709785"/>
              <a:gd name="connsiteY1" fmla="*/ 244389 h 610786"/>
              <a:gd name="connsiteX2" fmla="*/ 713878 w 1709785"/>
              <a:gd name="connsiteY2" fmla="*/ 5918 h 610786"/>
              <a:gd name="connsiteX3" fmla="*/ 1603696 w 1709785"/>
              <a:gd name="connsiteY3" fmla="*/ 208879 h 610786"/>
              <a:gd name="connsiteX4" fmla="*/ 1350410 w 1709785"/>
              <a:gd name="connsiteY4" fmla="*/ 550477 h 610786"/>
              <a:gd name="connsiteX5" fmla="*/ 309223 w 1709785"/>
              <a:gd name="connsiteY5" fmla="*/ 559771 h 610786"/>
              <a:gd name="connsiteX0" fmla="*/ 333030 w 1709784"/>
              <a:gd name="connsiteY0" fmla="*/ 417843 h 468858"/>
              <a:gd name="connsiteX1" fmla="*/ 91250 w 1709784"/>
              <a:gd name="connsiteY1" fmla="*/ 102461 h 468858"/>
              <a:gd name="connsiteX2" fmla="*/ 880529 w 1709784"/>
              <a:gd name="connsiteY2" fmla="*/ 6842 h 468858"/>
              <a:gd name="connsiteX3" fmla="*/ 1627503 w 1709784"/>
              <a:gd name="connsiteY3" fmla="*/ 66951 h 468858"/>
              <a:gd name="connsiteX4" fmla="*/ 1374217 w 1709784"/>
              <a:gd name="connsiteY4" fmla="*/ 408549 h 468858"/>
              <a:gd name="connsiteX5" fmla="*/ 333030 w 1709784"/>
              <a:gd name="connsiteY5" fmla="*/ 417843 h 46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9784" h="468858">
                <a:moveTo>
                  <a:pt x="333030" y="417843"/>
                </a:moveTo>
                <a:cubicBezTo>
                  <a:pt x="119202" y="366828"/>
                  <a:pt x="0" y="170961"/>
                  <a:pt x="91250" y="102461"/>
                </a:cubicBezTo>
                <a:cubicBezTo>
                  <a:pt x="182500" y="33961"/>
                  <a:pt x="624487" y="12760"/>
                  <a:pt x="880529" y="6842"/>
                </a:cubicBezTo>
                <a:cubicBezTo>
                  <a:pt x="1136571" y="924"/>
                  <a:pt x="1545222" y="0"/>
                  <a:pt x="1627503" y="66951"/>
                </a:cubicBezTo>
                <a:cubicBezTo>
                  <a:pt x="1709784" y="133902"/>
                  <a:pt x="1589962" y="350067"/>
                  <a:pt x="1374217" y="408549"/>
                </a:cubicBezTo>
                <a:cubicBezTo>
                  <a:pt x="1158472" y="467031"/>
                  <a:pt x="546858" y="468858"/>
                  <a:pt x="333030" y="41784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14678" y="1499044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/>
              <a:t>受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14612" y="1959422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光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85984" y="2419800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素子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09730" y="2880178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33477" y="3340556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 smtClean="0"/>
              <a:t>は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85984" y="3800934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フォト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09730" y="4261312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ゲート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3477" y="4721690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を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57224" y="5182068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用いた</a:t>
            </a:r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rot="5400000" flipH="1" flipV="1">
            <a:off x="177769" y="4320845"/>
            <a:ext cx="1643868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0800000">
            <a:off x="1001688" y="4856630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1428728" y="4428002"/>
            <a:ext cx="286546" cy="286546"/>
            <a:chOff x="4283866" y="4857760"/>
            <a:chExt cx="286546" cy="286546"/>
          </a:xfrm>
        </p:grpSpPr>
        <p:cxnSp>
          <p:nvCxnSpPr>
            <p:cNvPr id="24" name="直線コネクタ 23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直線コネクタ 25"/>
          <p:cNvCxnSpPr/>
          <p:nvPr/>
        </p:nvCxnSpPr>
        <p:spPr>
          <a:xfrm rot="10800000">
            <a:off x="1000100" y="3499308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1928794" y="3927936"/>
            <a:ext cx="286546" cy="286546"/>
            <a:chOff x="4283866" y="4857760"/>
            <a:chExt cx="286546" cy="286546"/>
          </a:xfrm>
        </p:grpSpPr>
        <p:cxnSp>
          <p:nvCxnSpPr>
            <p:cNvPr id="28" name="直線コネクタ 27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/>
          <p:cNvGrpSpPr/>
          <p:nvPr/>
        </p:nvGrpSpPr>
        <p:grpSpPr>
          <a:xfrm>
            <a:off x="1428728" y="2999242"/>
            <a:ext cx="286546" cy="286546"/>
            <a:chOff x="4283866" y="4857760"/>
            <a:chExt cx="286546" cy="286546"/>
          </a:xfrm>
        </p:grpSpPr>
        <p:cxnSp>
          <p:nvCxnSpPr>
            <p:cNvPr id="31" name="直線コネクタ 30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1928794" y="2570614"/>
            <a:ext cx="286546" cy="286546"/>
            <a:chOff x="4283866" y="4857760"/>
            <a:chExt cx="286546" cy="286546"/>
          </a:xfrm>
        </p:grpSpPr>
        <p:cxnSp>
          <p:nvCxnSpPr>
            <p:cNvPr id="34" name="直線コネクタ 33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2357422" y="2141192"/>
            <a:ext cx="286546" cy="286546"/>
            <a:chOff x="4283866" y="4857760"/>
            <a:chExt cx="286546" cy="286546"/>
          </a:xfrm>
        </p:grpSpPr>
        <p:cxnSp>
          <p:nvCxnSpPr>
            <p:cNvPr id="37" name="直線コネクタ 36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2786050" y="1641920"/>
            <a:ext cx="286546" cy="286546"/>
            <a:chOff x="4283866" y="4857760"/>
            <a:chExt cx="286546" cy="286546"/>
          </a:xfrm>
        </p:grpSpPr>
        <p:cxnSp>
          <p:nvCxnSpPr>
            <p:cNvPr id="40" name="直線コネクタ 39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6596076" y="1999927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67448" y="2460305"/>
            <a:ext cx="15716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err="1" smtClean="0"/>
              <a:t>photogate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38820" y="2920683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is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167448" y="3381061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dirty="0" smtClean="0"/>
              <a:t>used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96076" y="3841439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453332" y="4301817"/>
            <a:ext cx="714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the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24704" y="4762195"/>
            <a:ext cx="17621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err="1" smtClean="0"/>
              <a:t>photodetector</a:t>
            </a:r>
            <a:endParaRPr kumimoji="1" lang="ja-JP" altLang="en-US" dirty="0"/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5668585" y="3428278"/>
            <a:ext cx="284141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0800000" flipV="1">
            <a:off x="5812640" y="3570769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グループ化 50"/>
          <p:cNvGrpSpPr/>
          <p:nvPr/>
        </p:nvGrpSpPr>
        <p:grpSpPr>
          <a:xfrm>
            <a:off x="5810258" y="2571431"/>
            <a:ext cx="286546" cy="286546"/>
            <a:chOff x="4283866" y="4857760"/>
            <a:chExt cx="286546" cy="286546"/>
          </a:xfrm>
        </p:grpSpPr>
        <p:cxnSp>
          <p:nvCxnSpPr>
            <p:cNvPr id="52" name="直線コネクタ 51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/>
          <p:cNvGrpSpPr/>
          <p:nvPr/>
        </p:nvGrpSpPr>
        <p:grpSpPr>
          <a:xfrm>
            <a:off x="6238886" y="2142803"/>
            <a:ext cx="286546" cy="286546"/>
            <a:chOff x="4283866" y="4857760"/>
            <a:chExt cx="286546" cy="286546"/>
          </a:xfrm>
        </p:grpSpPr>
        <p:cxnSp>
          <p:nvCxnSpPr>
            <p:cNvPr id="55" name="直線コネクタ 54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/>
        </p:nvGrpSpPr>
        <p:grpSpPr>
          <a:xfrm flipV="1">
            <a:off x="6238092" y="3713645"/>
            <a:ext cx="286546" cy="286546"/>
            <a:chOff x="4283866" y="4857760"/>
            <a:chExt cx="286546" cy="286546"/>
          </a:xfrm>
        </p:grpSpPr>
        <p:cxnSp>
          <p:nvCxnSpPr>
            <p:cNvPr id="58" name="直線コネクタ 57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線コネクタ 59"/>
          <p:cNvCxnSpPr/>
          <p:nvPr/>
        </p:nvCxnSpPr>
        <p:spPr>
          <a:xfrm rot="5400000">
            <a:off x="6274605" y="4535976"/>
            <a:ext cx="7858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rot="10800000" flipV="1">
            <a:off x="6669896" y="4927297"/>
            <a:ext cx="28416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グループ化 61"/>
          <p:cNvGrpSpPr/>
          <p:nvPr/>
        </p:nvGrpSpPr>
        <p:grpSpPr>
          <a:xfrm>
            <a:off x="7096142" y="4500257"/>
            <a:ext cx="286546" cy="286546"/>
            <a:chOff x="4283866" y="4857760"/>
            <a:chExt cx="286546" cy="286546"/>
          </a:xfrm>
        </p:grpSpPr>
        <p:cxnSp>
          <p:nvCxnSpPr>
            <p:cNvPr id="63" name="直線コネクタ 62"/>
            <p:cNvCxnSpPr/>
            <p:nvPr/>
          </p:nvCxnSpPr>
          <p:spPr>
            <a:xfrm rot="5400000" flipH="1" flipV="1">
              <a:off x="4141784" y="5000636"/>
              <a:ext cx="2857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10800000">
              <a:off x="4286248" y="4857760"/>
              <a:ext cx="28416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3071802" y="1784796"/>
            <a:ext cx="59073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(accept)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643174" y="2213424"/>
            <a:ext cx="43114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(light)</a:t>
            </a:r>
            <a:endParaRPr kumimoji="1" lang="ja-JP" altLang="en-US" sz="1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232716" y="2671700"/>
            <a:ext cx="58099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(device)</a:t>
            </a:r>
            <a:endParaRPr kumimoji="1" lang="ja-JP" altLang="en-US" sz="14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75057" y="4070812"/>
            <a:ext cx="5464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(photo)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919916" y="4499440"/>
            <a:ext cx="42518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(gate)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70269" y="5428134"/>
            <a:ext cx="4584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(used)</a:t>
            </a:r>
            <a:endParaRPr kumimoji="1" lang="ja-JP" altLang="en-US" sz="1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821844" y="3142118"/>
            <a:ext cx="24365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i="1" dirty="0" err="1" smtClean="0"/>
              <a:t>ni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321778" y="3597380"/>
            <a:ext cx="2949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i="1" dirty="0" smtClean="0"/>
              <a:t>ha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85852" y="4999506"/>
            <a:ext cx="32861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en-US" altLang="ja-JP" sz="1400" i="1" dirty="0" err="1" smtClean="0"/>
              <a:t>wo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4" name="フリーフォーム 73"/>
          <p:cNvSpPr/>
          <p:nvPr/>
        </p:nvSpPr>
        <p:spPr>
          <a:xfrm>
            <a:off x="3571868" y="2214554"/>
            <a:ext cx="3500462" cy="3214710"/>
          </a:xfrm>
          <a:custGeom>
            <a:avLst/>
            <a:gdLst>
              <a:gd name="connsiteX0" fmla="*/ 0 w 2681056"/>
              <a:gd name="connsiteY0" fmla="*/ 0 h 3303973"/>
              <a:gd name="connsiteX1" fmla="*/ 710214 w 2681056"/>
              <a:gd name="connsiteY1" fmla="*/ 656948 h 3303973"/>
              <a:gd name="connsiteX2" fmla="*/ 1606858 w 2681056"/>
              <a:gd name="connsiteY2" fmla="*/ 2974020 h 3303973"/>
              <a:gd name="connsiteX3" fmla="*/ 2681056 w 2681056"/>
              <a:gd name="connsiteY3" fmla="*/ 2636668 h 3303973"/>
              <a:gd name="connsiteX0" fmla="*/ 0 w 2681056"/>
              <a:gd name="connsiteY0" fmla="*/ 0 h 2970320"/>
              <a:gd name="connsiteX1" fmla="*/ 710214 w 2681056"/>
              <a:gd name="connsiteY1" fmla="*/ 656948 h 2970320"/>
              <a:gd name="connsiteX2" fmla="*/ 1392512 w 2681056"/>
              <a:gd name="connsiteY2" fmla="*/ 2188178 h 2970320"/>
              <a:gd name="connsiteX3" fmla="*/ 2681056 w 2681056"/>
              <a:gd name="connsiteY3" fmla="*/ 2636668 h 2970320"/>
              <a:gd name="connsiteX0" fmla="*/ 0 w 2681056"/>
              <a:gd name="connsiteY0" fmla="*/ 0 h 2970320"/>
              <a:gd name="connsiteX1" fmla="*/ 710214 w 2681056"/>
              <a:gd name="connsiteY1" fmla="*/ 656948 h 2970320"/>
              <a:gd name="connsiteX2" fmla="*/ 1641463 w 2681056"/>
              <a:gd name="connsiteY2" fmla="*/ 1980213 h 2970320"/>
              <a:gd name="connsiteX3" fmla="*/ 2681056 w 2681056"/>
              <a:gd name="connsiteY3" fmla="*/ 2636668 h 297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1056" h="2970320">
                <a:moveTo>
                  <a:pt x="0" y="0"/>
                </a:moveTo>
                <a:cubicBezTo>
                  <a:pt x="221202" y="80639"/>
                  <a:pt x="436637" y="326913"/>
                  <a:pt x="710214" y="656948"/>
                </a:cubicBezTo>
                <a:cubicBezTo>
                  <a:pt x="983791" y="986983"/>
                  <a:pt x="1312989" y="1650260"/>
                  <a:pt x="1641463" y="1980213"/>
                </a:cubicBezTo>
                <a:cubicBezTo>
                  <a:pt x="1969937" y="2310166"/>
                  <a:pt x="2308194" y="2970320"/>
                  <a:pt x="2681056" y="2636668"/>
                </a:cubicBezTo>
              </a:path>
            </a:pathLst>
          </a:custGeom>
          <a:ln w="19050">
            <a:solidFill>
              <a:schemeClr val="accent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/>
          <p:cNvCxnSpPr>
            <a:stCxn id="8" idx="3"/>
            <a:endCxn id="9" idx="0"/>
          </p:cNvCxnSpPr>
          <p:nvPr/>
        </p:nvCxnSpPr>
        <p:spPr>
          <a:xfrm>
            <a:off x="2103580" y="3278581"/>
            <a:ext cx="4455773" cy="867478"/>
          </a:xfrm>
          <a:prstGeom prst="line">
            <a:avLst/>
          </a:prstGeom>
          <a:ln w="19050">
            <a:solidFill>
              <a:schemeClr val="accent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V="1">
            <a:off x="1643042" y="3286124"/>
            <a:ext cx="4071966" cy="2000264"/>
          </a:xfrm>
          <a:prstGeom prst="line">
            <a:avLst/>
          </a:prstGeom>
          <a:ln w="19050">
            <a:solidFill>
              <a:schemeClr val="accent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フリーフォーム 76"/>
          <p:cNvSpPr/>
          <p:nvPr/>
        </p:nvSpPr>
        <p:spPr>
          <a:xfrm>
            <a:off x="2928926" y="2643181"/>
            <a:ext cx="3143272" cy="1285885"/>
          </a:xfrm>
          <a:custGeom>
            <a:avLst/>
            <a:gdLst>
              <a:gd name="connsiteX0" fmla="*/ 0 w 2681056"/>
              <a:gd name="connsiteY0" fmla="*/ 0 h 3303973"/>
              <a:gd name="connsiteX1" fmla="*/ 710214 w 2681056"/>
              <a:gd name="connsiteY1" fmla="*/ 656948 h 3303973"/>
              <a:gd name="connsiteX2" fmla="*/ 1606858 w 2681056"/>
              <a:gd name="connsiteY2" fmla="*/ 2974020 h 3303973"/>
              <a:gd name="connsiteX3" fmla="*/ 2681056 w 2681056"/>
              <a:gd name="connsiteY3" fmla="*/ 2636668 h 3303973"/>
              <a:gd name="connsiteX0" fmla="*/ 0 w 2681056"/>
              <a:gd name="connsiteY0" fmla="*/ 0 h 2970320"/>
              <a:gd name="connsiteX1" fmla="*/ 710214 w 2681056"/>
              <a:gd name="connsiteY1" fmla="*/ 656948 h 2970320"/>
              <a:gd name="connsiteX2" fmla="*/ 1392512 w 2681056"/>
              <a:gd name="connsiteY2" fmla="*/ 2188178 h 2970320"/>
              <a:gd name="connsiteX3" fmla="*/ 2681056 w 2681056"/>
              <a:gd name="connsiteY3" fmla="*/ 2636668 h 2970320"/>
              <a:gd name="connsiteX0" fmla="*/ 0 w 2823964"/>
              <a:gd name="connsiteY0" fmla="*/ 779298 h 2463758"/>
              <a:gd name="connsiteX1" fmla="*/ 853122 w 2823964"/>
              <a:gd name="connsiteY1" fmla="*/ 150386 h 2463758"/>
              <a:gd name="connsiteX2" fmla="*/ 1535420 w 2823964"/>
              <a:gd name="connsiteY2" fmla="*/ 1681616 h 2463758"/>
              <a:gd name="connsiteX3" fmla="*/ 2823964 w 2823964"/>
              <a:gd name="connsiteY3" fmla="*/ 2130106 h 2463758"/>
              <a:gd name="connsiteX0" fmla="*/ 0 w 2252428"/>
              <a:gd name="connsiteY0" fmla="*/ 1292422 h 2305325"/>
              <a:gd name="connsiteX1" fmla="*/ 853122 w 2252428"/>
              <a:gd name="connsiteY1" fmla="*/ 663510 h 2305325"/>
              <a:gd name="connsiteX2" fmla="*/ 1535420 w 2252428"/>
              <a:gd name="connsiteY2" fmla="*/ 2194740 h 2305325"/>
              <a:gd name="connsiteX3" fmla="*/ 2252428 w 2252428"/>
              <a:gd name="connsiteY3" fmla="*/ 0 h 2305325"/>
              <a:gd name="connsiteX0" fmla="*/ 0 w 2252428"/>
              <a:gd name="connsiteY0" fmla="*/ 1292422 h 1373061"/>
              <a:gd name="connsiteX1" fmla="*/ 853122 w 2252428"/>
              <a:gd name="connsiteY1" fmla="*/ 663510 h 1373061"/>
              <a:gd name="connsiteX2" fmla="*/ 2252428 w 2252428"/>
              <a:gd name="connsiteY2" fmla="*/ 0 h 1373061"/>
              <a:gd name="connsiteX0" fmla="*/ 0 w 2252428"/>
              <a:gd name="connsiteY0" fmla="*/ 1292422 h 1373061"/>
              <a:gd name="connsiteX1" fmla="*/ 995966 w 2252428"/>
              <a:gd name="connsiteY1" fmla="*/ 306296 h 1373061"/>
              <a:gd name="connsiteX2" fmla="*/ 2252428 w 2252428"/>
              <a:gd name="connsiteY2" fmla="*/ 0 h 1373061"/>
              <a:gd name="connsiteX0" fmla="*/ 0 w 2252428"/>
              <a:gd name="connsiteY0" fmla="*/ 1292422 h 1373061"/>
              <a:gd name="connsiteX1" fmla="*/ 995966 w 2252428"/>
              <a:gd name="connsiteY1" fmla="*/ 306296 h 1373061"/>
              <a:gd name="connsiteX2" fmla="*/ 2252428 w 2252428"/>
              <a:gd name="connsiteY2" fmla="*/ 0 h 1373061"/>
              <a:gd name="connsiteX0" fmla="*/ 0 w 2252428"/>
              <a:gd name="connsiteY0" fmla="*/ 1292422 h 1292422"/>
              <a:gd name="connsiteX1" fmla="*/ 995966 w 2252428"/>
              <a:gd name="connsiteY1" fmla="*/ 306296 h 1292422"/>
              <a:gd name="connsiteX2" fmla="*/ 2252428 w 2252428"/>
              <a:gd name="connsiteY2" fmla="*/ 0 h 12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2428" h="1292422">
                <a:moveTo>
                  <a:pt x="0" y="1292422"/>
                </a:moveTo>
                <a:cubicBezTo>
                  <a:pt x="218574" y="1058457"/>
                  <a:pt x="620561" y="521700"/>
                  <a:pt x="995966" y="306296"/>
                </a:cubicBezTo>
                <a:cubicBezTo>
                  <a:pt x="1371371" y="90892"/>
                  <a:pt x="1960906" y="138231"/>
                  <a:pt x="2252428" y="0"/>
                </a:cubicBezTo>
              </a:path>
            </a:pathLst>
          </a:custGeom>
          <a:ln w="19050">
            <a:solidFill>
              <a:schemeClr val="accent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479685" y="5143512"/>
            <a:ext cx="4235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sz="2400" dirty="0" smtClean="0"/>
              <a:t>Dependency trees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2400" dirty="0" smtClean="0"/>
              <a:t>Phrase alignment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z="2400" dirty="0" smtClean="0"/>
              <a:t>Bi-directional agreement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74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14282" y="428604"/>
          <a:ext cx="5559376" cy="4549492"/>
        </p:xfrm>
        <a:graphic>
          <a:graphicData uri="http://schemas.openxmlformats.org/drawingml/2006/table">
            <a:tbl>
              <a:tblPr/>
              <a:tblGrid>
                <a:gridCol w="1455376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</a:tblGrid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・・・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/>
                        <a:t>exhibited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strong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inhibitory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effect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tumor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growth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castrated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mice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non-castrated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mice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■</a:t>
                      </a:r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491"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　・・・</a:t>
                      </a:r>
                      <a:endParaRPr lang="ja-JP" altLang="en-US" sz="1400" dirty="0"/>
                    </a:p>
                  </a:txBody>
                  <a:tcPr marL="3629" marR="3629" marT="1814" marB="1814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非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去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勢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マ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ウ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ス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と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同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様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に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去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勢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マ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ウ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ス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の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腫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よ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う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の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成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長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に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対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し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強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い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抑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制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効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果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を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示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し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た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1406" y="71414"/>
            <a:ext cx="3657027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grow-</a:t>
            </a:r>
            <a:r>
              <a:rPr kumimoji="1" lang="en-US" altLang="ja-JP" sz="2800" dirty="0" err="1" smtClean="0"/>
              <a:t>diag</a:t>
            </a:r>
            <a:r>
              <a:rPr kumimoji="1" lang="en-US" altLang="ja-JP" sz="2800" dirty="0" smtClean="0"/>
              <a:t>-final-and</a:t>
            </a:r>
            <a:endParaRPr kumimoji="1"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681142" y="2370130"/>
            <a:ext cx="1933528" cy="1963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714744" y="428604"/>
          <a:ext cx="6319979" cy="6043012"/>
        </p:xfrm>
        <a:graphic>
          <a:graphicData uri="http://schemas.openxmlformats.org/drawingml/2006/table">
            <a:tbl>
              <a:tblPr/>
              <a:tblGrid>
                <a:gridCol w="2215979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  <a:gridCol w="216000"/>
              </a:tblGrid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・・・</a:t>
                      </a:r>
                      <a:endParaRPr 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exhibited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│  ┌─a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│  ├─strong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│  ├─inhibitory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├─effect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itchFamily="34" charset="0"/>
                        </a:rPr>
                        <a:t>├─on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│  │  ┌─tumor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│  └─growth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├─in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│  │  ┌─the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itchFamily="34" charset="0"/>
                        </a:rPr>
                        <a:t>│  │  ├─castrated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sz="1400">
                          <a:latin typeface="Calibri" pitchFamily="34" charset="0"/>
                        </a:rPr>
                        <a:t>│  └─mice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Calibri" pitchFamily="34" charset="0"/>
                        </a:rPr>
                        <a:t>└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─</a:t>
                      </a:r>
                      <a:r>
                        <a:rPr lang="en-US" sz="1400" dirty="0">
                          <a:latin typeface="Calibri" pitchFamily="34" charset="0"/>
                        </a:rPr>
                        <a:t>as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Calibri" pitchFamily="34" charset="0"/>
                        </a:rPr>
                        <a:t>　　</a:t>
                      </a:r>
                      <a:r>
                        <a:rPr lang="en-US" sz="1400" dirty="0">
                          <a:latin typeface="Calibri" pitchFamily="34" charset="0"/>
                        </a:rPr>
                        <a:t>  └─in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Calibri" pitchFamily="34" charset="0"/>
                        </a:rPr>
                        <a:t>　　　</a:t>
                      </a:r>
                      <a:r>
                        <a:rPr lang="en-US" sz="1400" dirty="0">
                          <a:latin typeface="Calibri" pitchFamily="34" charset="0"/>
                        </a:rPr>
                        <a:t>      │  ┌─the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Calibri" pitchFamily="34" charset="0"/>
                        </a:rPr>
                        <a:t>　　　</a:t>
                      </a:r>
                      <a:r>
                        <a:rPr lang="en-US" sz="1400" dirty="0">
                          <a:latin typeface="Calibri" pitchFamily="34" charset="0"/>
                        </a:rPr>
                        <a:t>     │  ├─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non-castrated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Calibri" pitchFamily="34" charset="0"/>
                        </a:rPr>
                        <a:t>　　　</a:t>
                      </a:r>
                      <a:r>
                        <a:rPr lang="en-US" sz="1400" dirty="0">
                          <a:latin typeface="Calibri" pitchFamily="34" charset="0"/>
                        </a:rPr>
                        <a:t>     └─mice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000000"/>
                          </a:solidFill>
                        </a:rPr>
                        <a:t>■</a:t>
                      </a:r>
                      <a:r>
                        <a:rPr lang="ja-JP" altLang="en-US" sz="1200" dirty="0"/>
                        <a:t> 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  </a:t>
                      </a:r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491"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3629" marR="3629" marT="1814" marB="18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　・・・</a:t>
                      </a:r>
                      <a:endParaRPr lang="ja-JP" altLang="en-US" sz="1400" dirty="0"/>
                    </a:p>
                  </a:txBody>
                  <a:tcPr marL="3629" marR="3629" marT="1814" marB="1814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非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┌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去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勢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マ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ウ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ス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┌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と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┬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同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様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に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去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勢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マ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ウ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ス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の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腫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よ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う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の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成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長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┌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に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┬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対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し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┌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強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い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   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┬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抑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制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─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┌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効</a:t>
                      </a:r>
                      <a:r>
                        <a:rPr lang="ja-JP" altLang="en-US" sz="1400" dirty="0"/>
                        <a:t/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果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┬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 smtClean="0"/>
                        <a:t>を</a:t>
                      </a:r>
                      <a:endParaRPr lang="ja-JP" altLang="en-US" sz="1400" dirty="0"/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示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し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た</a:t>
                      </a:r>
                    </a:p>
                  </a:txBody>
                  <a:tcPr marL="3629" marR="3629" marT="1814" marB="1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942661" y="2377526"/>
            <a:ext cx="1933528" cy="1963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86380" y="71414"/>
            <a:ext cx="2991525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Proposed model</a:t>
            </a:r>
            <a:endParaRPr kumimoji="1" lang="ja-JP" alt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6370650" y="5135574"/>
            <a:ext cx="214314" cy="5201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7227906" y="5975368"/>
            <a:ext cx="221168" cy="5201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230686" y="3038472"/>
            <a:ext cx="500066" cy="21431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538662" y="4130680"/>
            <a:ext cx="500066" cy="21431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572264" y="4937136"/>
            <a:ext cx="214314" cy="714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454920" y="5786454"/>
            <a:ext cx="214314" cy="714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214282" y="4117980"/>
            <a:ext cx="500066" cy="21431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14282" y="3038472"/>
            <a:ext cx="500066" cy="21431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2105008" y="4344994"/>
            <a:ext cx="214314" cy="5201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332022" y="4340232"/>
            <a:ext cx="239714" cy="66040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2967026" y="4349756"/>
            <a:ext cx="214314" cy="5201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194040" y="4344994"/>
            <a:ext cx="239714" cy="66040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Using tree structures</a:t>
            </a:r>
          </a:p>
          <a:p>
            <a:pPr lvl="1"/>
            <a:r>
              <a:rPr lang="en-US" altLang="ja-JP" dirty="0" smtClean="0"/>
              <a:t>[Cherry and Lin, 2003], [Quirk et al., 2005], [Galley et al., 2006], ITG, …</a:t>
            </a:r>
            <a:endParaRPr kumimoji="1" lang="en-US" altLang="ja-JP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ja-JP" sz="2600" dirty="0" smtClean="0"/>
              <a:t>Considering phrase alignment </a:t>
            </a:r>
            <a:endParaRPr kumimoji="1" lang="en-US" altLang="ja-JP" sz="2600" dirty="0" smtClean="0"/>
          </a:p>
          <a:p>
            <a:pPr lvl="1"/>
            <a:r>
              <a:rPr lang="en-US" altLang="ja-JP" dirty="0" smtClean="0"/>
              <a:t>[Zhang and Vogel, 2005], [Ion et al., 2006], …</a:t>
            </a:r>
          </a:p>
          <a:p>
            <a:r>
              <a:rPr lang="en-US" altLang="ja-JP" dirty="0" smtClean="0"/>
              <a:t>Using two directed models simultaneously</a:t>
            </a:r>
          </a:p>
          <a:p>
            <a:pPr lvl="1"/>
            <a:r>
              <a:rPr lang="en-US" altLang="ja-JP" dirty="0" smtClean="0"/>
              <a:t>[Liang et al., 2006], [</a:t>
            </a:r>
            <a:r>
              <a:rPr lang="en-US" altLang="ja-JP" dirty="0" err="1" smtClean="0"/>
              <a:t>Graca</a:t>
            </a:r>
            <a:r>
              <a:rPr lang="en-US" altLang="ja-JP" dirty="0" smtClean="0"/>
              <a:t> et al., 2008], …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2643182"/>
            <a:ext cx="8643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 smtClean="0"/>
              <a:t>Tree-based Statistical</a:t>
            </a:r>
          </a:p>
          <a:p>
            <a:pPr algn="ctr"/>
            <a:r>
              <a:rPr lang="en-US" altLang="ja-JP" sz="4400" dirty="0" smtClean="0"/>
              <a:t> Phrase Alignment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7778</TotalTime>
  <Words>1569</Words>
  <Application>Microsoft Office PowerPoint</Application>
  <PresentationFormat>画面に合わせる (4:3)</PresentationFormat>
  <Paragraphs>1008</Paragraphs>
  <Slides>28</Slides>
  <Notes>24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アース</vt:lpstr>
      <vt:lpstr>数式</vt:lpstr>
      <vt:lpstr>Statistical Phrase Alignment Model　Using Dependency Relation Probability</vt:lpstr>
      <vt:lpstr>Outline</vt:lpstr>
      <vt:lpstr>Conventional Word Sequence Alignment</vt:lpstr>
      <vt:lpstr>スライド 4</vt:lpstr>
      <vt:lpstr>Conventional Word Sequence Alignment</vt:lpstr>
      <vt:lpstr>Proposed Model</vt:lpstr>
      <vt:lpstr>スライド 7</vt:lpstr>
      <vt:lpstr>Related Work</vt:lpstr>
      <vt:lpstr>スライド 9</vt:lpstr>
      <vt:lpstr>Dependency Analysis of Sentences</vt:lpstr>
      <vt:lpstr>Overview of the Proposed Model (in comparison to the IBM models)</vt:lpstr>
      <vt:lpstr>スライド 12</vt:lpstr>
      <vt:lpstr>Phrase Translation Probability</vt:lpstr>
      <vt:lpstr>スライド 14</vt:lpstr>
      <vt:lpstr>Dependency Relations</vt:lpstr>
      <vt:lpstr>Dependency Relation Probability</vt:lpstr>
      <vt:lpstr>スライド 17</vt:lpstr>
      <vt:lpstr>Model Training</vt:lpstr>
      <vt:lpstr>Step 2 (E-step)</vt:lpstr>
      <vt:lpstr>Generate Possible Phrases</vt:lpstr>
      <vt:lpstr>Model Training</vt:lpstr>
      <vt:lpstr>スライド 22</vt:lpstr>
      <vt:lpstr>Alignment Experiments</vt:lpstr>
      <vt:lpstr>Experimental Results</vt:lpstr>
      <vt:lpstr>Effectiveness of Phrase and Tree</vt:lpstr>
      <vt:lpstr>Discussions</vt:lpstr>
      <vt:lpstr>Post-processing for Function Words</vt:lpstr>
      <vt:lpstr>Conclusion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Phrase Alignment Model　Using Dependency Relation Probability</dc:title>
  <dc:creator>nakazawa</dc:creator>
  <cp:lastModifiedBy>nakazawa</cp:lastModifiedBy>
  <cp:revision>121</cp:revision>
  <dcterms:created xsi:type="dcterms:W3CDTF">2009-05-28T06:25:45Z</dcterms:created>
  <dcterms:modified xsi:type="dcterms:W3CDTF">2009-06-05T21:11:48Z</dcterms:modified>
</cp:coreProperties>
</file>